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6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0799202-6234-47D5-B9E7-19856C122B7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0EF9C54-CCA2-44F1-B889-851C8C759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50017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Unit-2</a:t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Array, Function and String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1785926"/>
            <a:ext cx="6557986" cy="2428892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1.Array</a:t>
            </a:r>
          </a:p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2.Function</a:t>
            </a:r>
          </a:p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3.String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2.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Function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 function is a subprogram designed to perform a particular task.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Invoking a function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Objects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Values are passed.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814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Defining a function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Has a four parts.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1.The function keyword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2.List of parameters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3.Statement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4.Return keyword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Syntax: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function name(parameters)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statements;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}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583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*writing a function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Syntax:</a:t>
            </a:r>
          </a:p>
          <a:p>
            <a:pPr marL="0" indent="0">
              <a:buNone/>
            </a:pPr>
            <a:r>
              <a:rPr lang="en-US" sz="5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 for example:</a:t>
            </a:r>
          </a:p>
          <a:p>
            <a:pPr marL="0" indent="0">
              <a:buNone/>
            </a:pPr>
            <a:r>
              <a:rPr lang="en-US" sz="5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           function display()</a:t>
            </a:r>
          </a:p>
          <a:p>
            <a:pPr marL="0" indent="0">
              <a:buNone/>
            </a:pPr>
            <a:r>
              <a:rPr lang="en-US" sz="6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*Adding an arguments</a:t>
            </a:r>
          </a:p>
          <a:p>
            <a:pPr marL="0" indent="0">
              <a:buNone/>
            </a:pP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Syntax:</a:t>
            </a:r>
          </a:p>
          <a:p>
            <a:pPr marL="0" indent="0">
              <a:buNone/>
            </a:pPr>
            <a:r>
              <a:rPr lang="en-US" sz="5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 for example:</a:t>
            </a:r>
          </a:p>
          <a:p>
            <a:pPr marL="0" indent="0">
              <a:buNone/>
            </a:pPr>
            <a:r>
              <a:rPr lang="en-US" sz="5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         function display(</a:t>
            </a:r>
            <a:r>
              <a:rPr lang="en-US" sz="5100" b="1" dirty="0" err="1" smtClean="0">
                <a:latin typeface="Times New Roman" pitchFamily="18" charset="0"/>
                <a:cs typeface="Times New Roman" pitchFamily="18" charset="0"/>
              </a:rPr>
              <a:t>name,age</a:t>
            </a:r>
            <a:r>
              <a:rPr lang="en-US" sz="51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endParaRPr lang="en-US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338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*scope of variable and argument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 Global Scope: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- Declared outside a function.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Local Scope: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- Declared within a function.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837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*calling a function 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1.calling 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function with or without   argument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Function is called by using name of function followed by parenthesis.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If function has arguments then values for each   argument within parenthesis separated by commas.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Syntax: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function_name(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values_for_parameters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903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2.Calling function from HTML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Function can de called by using events like  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page load, page unload, button click etc.</a:t>
            </a:r>
          </a:p>
          <a:p>
            <a:pPr marL="0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3.Function calling another function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Called one function inside another function.</a:t>
            </a:r>
          </a:p>
          <a:p>
            <a:pPr marL="0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4.Returning a value from function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‘return’ keyword stops execution &amp; returns 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value from function to function.</a:t>
            </a:r>
          </a:p>
        </p:txBody>
      </p:sp>
    </p:spTree>
    <p:extLst>
      <p:ext uri="{BB962C8B-B14F-4D97-AF65-F5344CB8AC3E}">
        <p14:creationId xmlns:p14="http://schemas.microsoft.com/office/powerpoint/2010/main" val="3339315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3.String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71612"/>
            <a:ext cx="8686800" cy="4525963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Used for storing and manipulating text.</a:t>
            </a:r>
          </a:p>
          <a:p>
            <a:pPr marL="0" indent="0">
              <a:buFontTx/>
              <a:buChar char="-"/>
            </a:pP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For Example:   </a:t>
            </a:r>
            <a:r>
              <a:rPr lang="en-US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var</a:t>
            </a: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c =“India”;</a:t>
            </a:r>
          </a:p>
          <a:p>
            <a:pPr marL="0" indent="0">
              <a:buFontTx/>
              <a:buChar char="-"/>
            </a:pP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</a:t>
            </a:r>
          </a:p>
          <a:p>
            <a:pPr marL="0" indent="0">
              <a:buFontTx/>
              <a:buChar char="-"/>
            </a:pP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Created from literals.</a:t>
            </a:r>
          </a:p>
          <a:p>
            <a:pPr marL="0" indent="0">
              <a:buFontTx/>
              <a:buChar char="-"/>
            </a:pP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For Example: </a:t>
            </a:r>
            <a:r>
              <a:rPr lang="en-US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var</a:t>
            </a: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fName</a:t>
            </a: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=“Bob”;</a:t>
            </a:r>
          </a:p>
          <a:p>
            <a:pPr marL="0" indent="0">
              <a:buFontTx/>
              <a:buChar char="-"/>
            </a:pPr>
            <a:endParaRPr lang="en-US" b="1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0" indent="0">
              <a:buFontTx/>
              <a:buChar char="-"/>
            </a:pP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Defined as objects with new keyword.</a:t>
            </a:r>
          </a:p>
          <a:p>
            <a:pPr marL="0" indent="0">
              <a:buFontTx/>
              <a:buChar char="-"/>
            </a:pP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For Example:  </a:t>
            </a:r>
            <a:r>
              <a:rPr lang="en-US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var</a:t>
            </a: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fName</a:t>
            </a: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=new String(“Bob”);</a:t>
            </a:r>
          </a:p>
          <a:p>
            <a:pPr marL="0" indent="0">
              <a:buFontTx/>
              <a:buChar char="-"/>
            </a:pPr>
            <a:r>
              <a:rPr lang="en-US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</a:t>
            </a:r>
            <a:endParaRPr lang="en-US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63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*Manipulate a string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736"/>
            <a:ext cx="850112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*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Joining a String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Using Concatenation(+)operator:</a:t>
            </a:r>
          </a:p>
          <a:p>
            <a:pPr marL="514350" indent="-514350">
              <a:buNone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     Syntax:</a:t>
            </a:r>
          </a:p>
          <a:p>
            <a:pPr marL="514350" indent="-514350">
              <a:buNone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      string 1+string 2;</a:t>
            </a:r>
          </a:p>
          <a:p>
            <a:pPr marL="514350" indent="-514350">
              <a:buNone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   for example: </a:t>
            </a:r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 name=</a:t>
            </a:r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fName+sName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buAutoNum type="arabicPeriod" startAt="2"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concat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():</a:t>
            </a:r>
          </a:p>
          <a:p>
            <a:pPr marL="514350" indent="-514350">
              <a:buNone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    Syntax:</a:t>
            </a:r>
          </a:p>
          <a:p>
            <a:pPr marL="514350" indent="-514350">
              <a:buNone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concat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(v1,v2,……)</a:t>
            </a:r>
          </a:p>
          <a:p>
            <a:pPr marL="514350" indent="-514350">
              <a:buNone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     for example: </a:t>
            </a:r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 final=</a:t>
            </a:r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message.concat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(“is my country”);  </a:t>
            </a:r>
          </a:p>
          <a:p>
            <a:pPr marL="514350" indent="-514350">
              <a:buAutoNum type="arabicPeriod" startAt="2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*retrieving a character from given position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charAt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():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Returns the character at the “x” position within the string.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Syntax: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string.charAt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75735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1.Array</a:t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- It is an object that Can store a collection of items.</a:t>
            </a: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2285992"/>
            <a:ext cx="742955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*Retrieving a position of character in a string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indexOf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():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-Searches and returns the index number of the character.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Syntax: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indexOf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substr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,[start])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string.indexOf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(char/substring)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5865835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2.lastIndexOf():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-Searches and returns the index number of last occurrence of the character.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Syntax: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string.lastIndexOf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substr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,[start])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3.search():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-Searches the string for a specified value and return the position of the word if match found.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Syntax: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string.search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(word)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00042"/>
            <a:ext cx="8686800" cy="795358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Diving Text: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Split():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- Used to Split the given string into array of strings.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Syntax: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string.split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separator,limit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*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Copying a sub-string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73325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1.substring():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 Returns a character in a string between “from” and “to” indexes.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Syntax: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string.substring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(from,[to]) 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2.substr():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-Returns the characters in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astring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beginning at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“start”.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-Syntax: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string.substr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(start,[length])</a:t>
            </a:r>
          </a:p>
          <a:p>
            <a:pPr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*converting string to numbers and </a:t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numbers to string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parseInt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():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- Parses a string and returns a whole number.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parseFloat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- Parses a string and returns a number.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tostring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():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- Used to convert number to string.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08978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*Changing the case of string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toUpperCase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():</a:t>
            </a:r>
          </a:p>
          <a:p>
            <a:pPr marL="0" indent="0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- Returns a string with characters converted to </a:t>
            </a:r>
          </a:p>
          <a:p>
            <a:pPr marL="0" indent="0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uppercase.</a:t>
            </a:r>
          </a:p>
          <a:p>
            <a:pPr marL="0" indent="0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- Syntax:</a:t>
            </a:r>
          </a:p>
          <a:p>
            <a:pPr marL="0" indent="0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string.toUpperCase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();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754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6632"/>
            <a:ext cx="8686800" cy="596349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2.toLowerCase():</a:t>
            </a:r>
          </a:p>
          <a:p>
            <a:pPr marL="0" indent="0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- Returns the string with all of characters   converted to lowercase.</a:t>
            </a:r>
          </a:p>
          <a:p>
            <a:pPr marL="0" indent="0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- Syntax:</a:t>
            </a:r>
          </a:p>
          <a:p>
            <a:pPr marL="0" indent="0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string.toLowerCase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447294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*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Finding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unicode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of a character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1.charCodeAt():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-Returns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unicode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value of the character.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-Syntax: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string.charCodeAt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(x);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2.fromCharCode():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- Convert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unicode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number into a character.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Syntax:string.fromCharCode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(n1,n2,…….,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nx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6346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008579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mtClean="0"/>
              <a:t>                        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Declaring an array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57364"/>
            <a:ext cx="8686800" cy="42227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1.By array literal:</a:t>
            </a:r>
          </a:p>
          <a:p>
            <a:pPr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var arrayname=[value1,value2,……,valueN];</a:t>
            </a:r>
          </a:p>
          <a:p>
            <a:pPr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2.By creating instance of Array:</a:t>
            </a:r>
          </a:p>
          <a:p>
            <a:pPr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var arrayname=new Array();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Initializing an array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-It is the process of assigning values to an array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*DEFINING AN ARRAY ELEMENTS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-Identified by it’s index.</a:t>
            </a: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*LOOPING AN ARRAY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 for loop is used.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*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Adding</a:t>
            </a:r>
            <a:r>
              <a:rPr lang="en-US" b="1" dirty="0" smtClean="0">
                <a:solidFill>
                  <a:srgbClr val="002060"/>
                </a:solidFill>
              </a:rPr>
              <a:t> an array element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1.Using push() method: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array.push(element1,element2,……,element-n);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2.Using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unshift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() method: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array.unshift(element1,element2,…,element-n);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*Sorting an array element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1.sort():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-Sort the elements in ascending order.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array.sort(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compareFunction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2.reverse():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-for reversing the elements means sort the elements in descending order.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array.reverse();</a:t>
            </a: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*Combining an array elements into </a:t>
            </a:r>
            <a:b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String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1.join():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    </a:t>
            </a:r>
            <a:r>
              <a:rPr lang="en-US" b="1" dirty="0" smtClean="0"/>
              <a:t>-Join all elements of an array into a string.</a:t>
            </a:r>
          </a:p>
          <a:p>
            <a:pPr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array.join</a:t>
            </a:r>
            <a:r>
              <a:rPr lang="en-US" b="1" dirty="0" smtClean="0"/>
              <a:t>(separator);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2.concat():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   </a:t>
            </a:r>
            <a:r>
              <a:rPr lang="en-US" b="1" dirty="0" smtClean="0"/>
              <a:t>- Join two or more array together.</a:t>
            </a:r>
          </a:p>
          <a:p>
            <a:pPr>
              <a:buNone/>
            </a:pPr>
            <a:r>
              <a:rPr lang="en-US" b="1" dirty="0" smtClean="0"/>
              <a:t>    str1.concat(str2,str3,……</a:t>
            </a:r>
            <a:r>
              <a:rPr lang="en-US" b="1" dirty="0" err="1" smtClean="0"/>
              <a:t>strN</a:t>
            </a:r>
            <a:r>
              <a:rPr lang="en-US" b="1" dirty="0" smtClean="0"/>
              <a:t>);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*Changing elements of an array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1.shift: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array.shift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();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2.pop():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array.pop();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3.splice():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array.splice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(start,delete,ele1,ele2,….,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ele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-n);</a:t>
            </a:r>
          </a:p>
          <a:p>
            <a:pPr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*objects as associative array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-Associative arrays are dynamic objects that the user redefines as needed.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-Syntax: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array={key1:‘value1’,key2: ‘value2’};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174</TotalTime>
  <Words>889</Words>
  <Application>Microsoft Office PowerPoint</Application>
  <PresentationFormat>On-screen Show (4:3)</PresentationFormat>
  <Paragraphs>185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Trek</vt:lpstr>
      <vt:lpstr>Unit-2 Array, Function and String</vt:lpstr>
      <vt:lpstr>1.Array        - It is an object that Can store a collection of items. </vt:lpstr>
      <vt:lpstr>* Declaring an array</vt:lpstr>
      <vt:lpstr>* Initializing an array</vt:lpstr>
      <vt:lpstr>*Adding an array element</vt:lpstr>
      <vt:lpstr>*Sorting an array element</vt:lpstr>
      <vt:lpstr>*Combining an array elements into                               String</vt:lpstr>
      <vt:lpstr>*Changing elements of an array</vt:lpstr>
      <vt:lpstr>*objects as associative array</vt:lpstr>
      <vt:lpstr>2. Function</vt:lpstr>
      <vt:lpstr>* Defining a function</vt:lpstr>
      <vt:lpstr>*writing a function</vt:lpstr>
      <vt:lpstr>*scope of variable and argument</vt:lpstr>
      <vt:lpstr>*calling a function </vt:lpstr>
      <vt:lpstr>PowerPoint Presentation</vt:lpstr>
      <vt:lpstr>3.String</vt:lpstr>
      <vt:lpstr>*Manipulate a string</vt:lpstr>
      <vt:lpstr>*Joining a String</vt:lpstr>
      <vt:lpstr>*retrieving a character from given position</vt:lpstr>
      <vt:lpstr>*Retrieving a position of character in a string</vt:lpstr>
      <vt:lpstr>PowerPoint Presentation</vt:lpstr>
      <vt:lpstr>* Diving Text:</vt:lpstr>
      <vt:lpstr>*Copying a sub-string</vt:lpstr>
      <vt:lpstr>*converting string to numbers and     numbers to string</vt:lpstr>
      <vt:lpstr>*Changing the case of string</vt:lpstr>
      <vt:lpstr>PowerPoint Presentation</vt:lpstr>
      <vt:lpstr>*Finding unicode of a character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Unit-2 Array, Function and String</dc:title>
  <dc:creator>Office</dc:creator>
  <cp:lastModifiedBy>ismail - [2010]</cp:lastModifiedBy>
  <cp:revision>47</cp:revision>
  <dcterms:created xsi:type="dcterms:W3CDTF">2021-10-21T14:42:07Z</dcterms:created>
  <dcterms:modified xsi:type="dcterms:W3CDTF">2021-12-18T07:47:45Z</dcterms:modified>
</cp:coreProperties>
</file>