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317988-8C07-4408-82D0-C3D5718E0FA0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7014FD-2563-4C0D-B288-7603694CCB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Client Side Scripting language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Palkar N.M.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68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pPr marL="109728" indent="0">
              <a:buNone/>
            </a:pPr>
            <a:endParaRPr lang="en-US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Giving New Window Focus: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-When we open another window then if we want to give the focus to that window then 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focus()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method is used. </a:t>
            </a:r>
          </a:p>
          <a:p>
            <a:pPr marL="109728" indent="0">
              <a:buNone/>
            </a:pPr>
            <a:endParaRPr lang="en-US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3.Window Position: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When we create a new window, we can set the specified position to the new window.</a:t>
            </a:r>
          </a:p>
          <a:p>
            <a:pPr marL="109728" indent="0">
              <a:buNone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767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Changing the content of window: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You can change the content in two ways: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a)Changing the content of whole window: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- By using document.write() function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- This function is used to override the 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Content of the webpage.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b)Changing the content of a specific element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present in the window: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- Need to provide the unique id to that   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element.</a:t>
            </a:r>
          </a:p>
          <a:p>
            <a:pPr marL="109728" indent="0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021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5.Closing the window: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The close() function is used to close the window.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6.Scrolling a webpage: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scrollTo():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Syntax: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window.scrollTo(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xpos,ypos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scrollBy(): 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window.scrollBy(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xnum,ynum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428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by using window.open() function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*Creating a webpage in a New Window:</a:t>
            </a:r>
          </a:p>
          <a:p>
            <a:pPr marL="109728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- By using write() function.</a:t>
            </a:r>
          </a:p>
          <a:p>
            <a:pPr marL="109728" indent="0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4000" dirty="0" smtClean="0">
                <a:solidFill>
                  <a:srgbClr val="C00000"/>
                </a:solidFill>
              </a:rPr>
              <a:t>*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Multiple Windows at a Glance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773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1.setTimeout():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-This function allows you to schedule a specified function to trigger at a specific time.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setTimeout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function,time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Parameters: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function: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specifies the name of the function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specifies the amount of time for the browser to wait until  triggering the function.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*Timers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524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setInterval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displayFunction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time);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Parameters: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displayFunction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is a function name which will be triggered.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time: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is time interval for which the function is called repeatedly.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2.setInterval():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185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/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Location: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Uses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window.location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object.</a:t>
            </a:r>
          </a:p>
          <a:p>
            <a:pPr marL="109728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Browser Location and History: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883111"/>
              </p:ext>
            </p:extLst>
          </p:nvPr>
        </p:nvGraphicFramePr>
        <p:xfrm>
          <a:off x="228600" y="2133600"/>
          <a:ext cx="8534400" cy="4004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6782"/>
                <a:gridCol w="5167618"/>
              </a:tblGrid>
              <a:tr h="549878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     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Description</a:t>
                      </a:r>
                      <a:endParaRPr lang="en-US" dirty="0"/>
                    </a:p>
                  </a:txBody>
                  <a:tcPr/>
                </a:tc>
              </a:tr>
              <a:tr h="8129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Window.location.pathname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gives the complete name of path at which the webpage is </a:t>
                      </a:r>
                      <a:r>
                        <a:rPr lang="en-US" dirty="0" err="1" smtClean="0"/>
                        <a:t>located.It</a:t>
                      </a:r>
                      <a:r>
                        <a:rPr lang="en-US" dirty="0" smtClean="0"/>
                        <a:t> includes the folder names and file name.</a:t>
                      </a:r>
                      <a:endParaRPr lang="en-US" dirty="0"/>
                    </a:p>
                  </a:txBody>
                  <a:tcPr/>
                </a:tc>
              </a:tr>
              <a:tr h="89792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Window.location.hostname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gives the name of the host on which the webpage is </a:t>
                      </a:r>
                      <a:r>
                        <a:rPr lang="en-US" baseline="0" dirty="0" err="1" smtClean="0"/>
                        <a:t>running.It</a:t>
                      </a:r>
                      <a:r>
                        <a:rPr lang="en-US" baseline="0" dirty="0" smtClean="0"/>
                        <a:t> gives the domain name.</a:t>
                      </a:r>
                      <a:endParaRPr lang="en-US" dirty="0"/>
                    </a:p>
                  </a:txBody>
                  <a:tcPr/>
                </a:tc>
              </a:tr>
              <a:tr h="8129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Window.location.protocol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gives the protocol used for the </a:t>
                      </a:r>
                      <a:r>
                        <a:rPr lang="en-US" dirty="0" err="1" smtClean="0"/>
                        <a:t>webpage,such</a:t>
                      </a:r>
                      <a:r>
                        <a:rPr lang="en-US" dirty="0" smtClean="0"/>
                        <a:t> as HTTP,HTTPS</a:t>
                      </a:r>
                      <a:endParaRPr lang="en-US" dirty="0"/>
                    </a:p>
                  </a:txBody>
                  <a:tcPr/>
                </a:tc>
              </a:tr>
              <a:tr h="8129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Window.location.assign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is used to load the new document in webpage.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523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Uses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window.history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object.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This object contains the record of URLs visited by the user within a browser window.</a:t>
            </a:r>
          </a:p>
          <a:p>
            <a:pPr marL="109728" indent="0">
              <a:buNone/>
            </a:pPr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*Property: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length: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It is used to return the number of URLs in the list of history.</a:t>
            </a:r>
          </a:p>
          <a:p>
            <a:pPr marL="109728" indent="0">
              <a:buNone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*History: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89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7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Cookie: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-Cookie is a small piece of information sent from the website and stored in a file on the user’s Computer.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- It is a small text file stored in the subfolder of the browsers installation folder.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*</a:t>
            </a:r>
            <a:r>
              <a:rPr lang="en-US" sz="5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Basics  of  Cookies</a:t>
            </a:r>
            <a:endParaRPr lang="en-US" sz="5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43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32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Storing Information: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- When user visits the websites the basic information such as username and password can be stored in a cookie.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Accessing Information: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- Cookies are saved in the form of name-value pair as follows: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Username=“student”;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* Cookies works as follows: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337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 A name-value pair</a:t>
            </a:r>
          </a:p>
          <a:p>
            <a:pPr marL="109728" indent="0">
              <a:buNone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An Expiry date for that cookie</a:t>
            </a:r>
          </a:p>
          <a:p>
            <a:pPr marL="109728" indent="0">
              <a:buNone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3. The Website/Domain Name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Cookie Contains: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277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Session Cookie</a:t>
            </a:r>
          </a:p>
          <a:p>
            <a:pPr marL="624078" indent="-514350"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Persistent Cookie</a:t>
            </a:r>
          </a:p>
          <a:p>
            <a:pPr marL="624078" indent="-514350"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Third party Cookie</a:t>
            </a:r>
          </a:p>
          <a:p>
            <a:pPr marL="109728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1.Session Cookies: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Session cookies are temporary cookies that remember user’s online activities throughout a session.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2.Persistent Cookies: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Persistent cookies  assigned an expiration date.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*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of Cookies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02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/>
              <a:t> 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create a cookie we need to assign a value to cookie by using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document.cookie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property.</a:t>
            </a:r>
          </a:p>
          <a:p>
            <a:pPr marL="109728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Reading a Cookie Value: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 When cookie is created it can be read by the browser.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* Writing  a Cookie Value: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 Writing a cookie is same as creating a cookie.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*Creating a Cookie: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713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dirty="0" smtClean="0"/>
              <a:t>_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If the cookie is temporary then the cookie will deleted automatically after closing the browser.</a:t>
            </a:r>
          </a:p>
          <a:p>
            <a:pPr>
              <a:buFontTx/>
              <a:buChar char="-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If we want to delete the temporary cookie without closing the browser, we must update the expiry date of the cookie to the past date.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-For Example: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document.cookie=“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cookie_name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cookie_value;expires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 Thu,01 Jan 1970 00:00:01 GMT”;</a:t>
            </a:r>
          </a:p>
          <a:p>
            <a:pPr marL="109728" indent="0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*Deleting a Cookie: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456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By setting  the ‘expires’ attribute to a new date and time.</a:t>
            </a:r>
          </a:p>
          <a:p>
            <a:pPr>
              <a:buFontTx/>
              <a:buChar char="-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new date has following functions to get the month of the date, to set the month of the date and to format the date string.</a:t>
            </a:r>
          </a:p>
          <a:p>
            <a:pPr>
              <a:buFontTx/>
              <a:buChar char="-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getMonth()</a:t>
            </a:r>
          </a:p>
          <a:p>
            <a:pPr>
              <a:buFontTx/>
              <a:buChar char="-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setMonth()</a:t>
            </a:r>
          </a:p>
          <a:p>
            <a:pPr>
              <a:buFontTx/>
              <a:buChar char="-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toUTCString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Setting the expiration date of Cookie: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6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Opening a window: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open() function: 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This function is used to open a new window from current window. It is invoked on window object. 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- Syntax: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window.open(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name,style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109728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Browser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8289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614</TotalTime>
  <Words>833</Words>
  <Application>Microsoft Office PowerPoint</Application>
  <PresentationFormat>On-screen Show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Client Side Scripting language</vt:lpstr>
      <vt:lpstr>  *Basics  of  Cookies</vt:lpstr>
      <vt:lpstr>* Cookies works as follows:</vt:lpstr>
      <vt:lpstr>* Cookie Contains:</vt:lpstr>
      <vt:lpstr>*Types of Cookies</vt:lpstr>
      <vt:lpstr>  *Creating a Cookie:</vt:lpstr>
      <vt:lpstr> *Deleting a Cookie:</vt:lpstr>
      <vt:lpstr>* Setting the expiration date of Cookie:</vt:lpstr>
      <vt:lpstr>             Browser</vt:lpstr>
      <vt:lpstr>PowerPoint Presentation</vt:lpstr>
      <vt:lpstr>PowerPoint Presentation</vt:lpstr>
      <vt:lpstr>PowerPoint Presentation</vt:lpstr>
      <vt:lpstr>  *Multiple Windows at a Glance</vt:lpstr>
      <vt:lpstr>  *Timers</vt:lpstr>
      <vt:lpstr>2.setInterval():</vt:lpstr>
      <vt:lpstr>* Browser Location and History:</vt:lpstr>
      <vt:lpstr>*History: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Side Scripting language</dc:title>
  <dc:creator>ismail - [2010]</dc:creator>
  <cp:lastModifiedBy>ismail - [2010]</cp:lastModifiedBy>
  <cp:revision>41</cp:revision>
  <dcterms:created xsi:type="dcterms:W3CDTF">2021-12-08T08:07:53Z</dcterms:created>
  <dcterms:modified xsi:type="dcterms:W3CDTF">2021-12-16T08:14:26Z</dcterms:modified>
</cp:coreProperties>
</file>