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2/21/2025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828800"/>
            <a:ext cx="83820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Unit 1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Introduce on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to Management Concept and Managerial Skills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493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Levels of management </a:t>
            </a:r>
            <a:endParaRPr lang="en-IN" dirty="0"/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Picture 3" descr="Lightbo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669" y="1828800"/>
            <a:ext cx="5610225" cy="17907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762000" y="3962400"/>
            <a:ext cx="784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Top-level management: Responsible for overseeing the entire organization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Middle-level management: Responsible for executing plans and acting as a link between top-level and low-level management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Low-level management: Responsible for executing tasks and deliverables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6431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5334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1.3 Function of management: Planning, organizing, leading /directing, staffing and controlling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Management functions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Planning: Defining the organization's strategy and direction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Staffing: Recruiting and building a team for the organization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Organizing: Putting the organization's structure in place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Directing: Ensuring that employees work efficiently and effectively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Controlling: Overseeing the organization to ensure that objectives are met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057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1.4. Types of planning and step in planning </a:t>
            </a:r>
            <a:endParaRPr lang="en-IN" dirty="0"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1752600"/>
            <a:ext cx="2494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IN" dirty="0"/>
              <a:t>1. Strategic Planning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533400" y="2121932"/>
            <a:ext cx="2449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IN" dirty="0"/>
              <a:t> 2. Tactical Planning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605993" y="2551423"/>
            <a:ext cx="28248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IN" dirty="0"/>
              <a:t>3. Operational Planning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605993" y="2920755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IN" dirty="0"/>
              <a:t>4. Contingency Planning</a:t>
            </a:r>
          </a:p>
        </p:txBody>
      </p:sp>
      <p:sp>
        <p:nvSpPr>
          <p:cNvPr id="10" name="Rectangle 9"/>
          <p:cNvSpPr/>
          <p:nvPr/>
        </p:nvSpPr>
        <p:spPr>
          <a:xfrm>
            <a:off x="744997" y="3708461"/>
            <a:ext cx="22829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IN" dirty="0"/>
              <a:t>6. Project Planning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3702" y="3292457"/>
            <a:ext cx="25010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IN" dirty="0"/>
              <a:t>5. Financial Planning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4997" y="4121727"/>
            <a:ext cx="3403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en-IN" dirty="0"/>
              <a:t>7. Human Resource Planning</a:t>
            </a:r>
          </a:p>
        </p:txBody>
      </p:sp>
    </p:spTree>
    <p:extLst>
      <p:ext uri="{BB962C8B-B14F-4D97-AF65-F5344CB8AC3E}">
        <p14:creationId xmlns:p14="http://schemas.microsoft.com/office/powerpoint/2010/main" val="197087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8382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1. 5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Types of organization, step in organizing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1600200"/>
            <a:ext cx="24831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1] Identifying the Work: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1969532"/>
            <a:ext cx="21305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2] Grouping of Work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2338864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3] Establish Hierarchy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1782" y="2724421"/>
            <a:ext cx="26405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4] Delegation of Authority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4402" y="3613666"/>
            <a:ext cx="3572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1.6 Function areas of management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0740" y="4167664"/>
            <a:ext cx="77450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Personnel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management 2. Financial  Management 3. Marketing   Management 4. Production  Management 5. Purchase Management 6. Development Management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550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1.7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Manageraial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skills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Communication: The ability to share information clearly and effectively, both verbally and in writing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Organization: The ability to manage time and workload, and to stay on top of deadlines and events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Problem solving: The ability to identify and solve problems quickly and effectively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Decision making: The ability to identify issues, weigh options, and make clear decisions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Delegation: The ability to share tasks with others to save time and reduce stress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Conflict resolution: The ability to identify the cause of conflicts and come up with solutions that benefit everyone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Motivation: The ability to provide goals and objectives, and to find ways to make work more engaging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Technical skills: The ability to apply specialized knowledge and expertise to perform tasks such as preparing financial statements or analyzing market research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398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Objective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List the areas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functional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management.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Explain the concept of areas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functional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management.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Identify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 managerial Skills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4. Suggest the suitable managerial Skills in a given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situation .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258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838200"/>
            <a:ext cx="8229600" cy="4525963"/>
          </a:xfrm>
        </p:spPr>
        <p:txBody>
          <a:bodyPr>
            <a:normAutofit/>
          </a:bodyPr>
          <a:lstStyle/>
          <a:p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Definition:The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process of planning, organizing, leading, and controlling resources to achieve organizational goals effectively and efficiently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Key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Features:Goal-Oriented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Focuses on achieving specific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objectives.Continuous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Process: A cycle that never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ends.Multidimensional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: Involves managing people, tasks, and technology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Importance:Drives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productivity and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innovation.Aligns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individual goals with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organizational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objectives.</a:t>
            </a:r>
            <a:endParaRPr lang="en-IN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Management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2564" y="3352800"/>
            <a:ext cx="8541327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Efficiency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vs. Effectiveness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Efficiency: Doing things right (minimal resources).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Effectiveness: Doing the right things (achieving goals).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Levels of Management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Top-level (e.g., CEOs, Board Members) – Strategic decisions.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Middle-level (e.g., Department Heads) – Bridge between top and lower management.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Lower-level (e.g., Supervisors) – Day-to-day operations.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Management as an Art and Science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Combines creativity and data-driven decisions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9042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Functions of Management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endParaRPr lang="en-IN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Planning: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Setting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objectives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Forecasting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future trends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Developing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strategies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Organizing: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Structuring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resources and teams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Delegating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responsibilities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Leading: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Inspiring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and motivating employees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Effective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communication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Controlling: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Monitoring progress.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Correcting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deviations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Ensuring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standards are met.</a:t>
            </a:r>
          </a:p>
        </p:txBody>
      </p:sp>
    </p:spTree>
    <p:extLst>
      <p:ext uri="{BB962C8B-B14F-4D97-AF65-F5344CB8AC3E}">
        <p14:creationId xmlns:p14="http://schemas.microsoft.com/office/powerpoint/2010/main" val="457998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Technical 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Skills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Expertise in a specific domain (e.g., engineering, marketing).</a:t>
            </a:r>
          </a:p>
          <a:p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Human Skills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Ability to communicate, motivate, and manage interpersonal relationships effectively.</a:t>
            </a:r>
          </a:p>
          <a:p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Conceptual Skills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Ability to think strategically, analyze complex situations, and understand the bigger picture.</a:t>
            </a:r>
          </a:p>
          <a:p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Decision-Making Skills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Problem-solving and evaluating alternatives.</a:t>
            </a:r>
          </a:p>
          <a:p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Leadership Skills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Guiding and inspiring teams toward success.</a:t>
            </a:r>
          </a:p>
          <a:p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Visual: Icons or images representing each skill.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Essential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Managerial Skills</a:t>
            </a:r>
            <a:r>
              <a:rPr lang="en-US" dirty="0"/>
              <a:t/>
            </a:r>
            <a:br>
              <a:rPr lang="en-US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92409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525963"/>
          </a:xfrm>
        </p:spPr>
        <p:txBody>
          <a:bodyPr/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Fosters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teamwork and collaboration.</a:t>
            </a:r>
          </a:p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Helps in adapting to changing environments.</a:t>
            </a:r>
          </a:p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Enhances productivity and innovation.</a:t>
            </a:r>
          </a:p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Facilitates better decision-making.</a:t>
            </a:r>
          </a:p>
          <a:p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Drives organizational growth and employee satisfaction.</a:t>
            </a:r>
          </a:p>
          <a:p>
            <a:pPr marL="109728" indent="0">
              <a:buNone/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Challenges in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Management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Adapting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to technological advancements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Managing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a diverse workforce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Balancing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short-term and long-term goals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Handling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conflicts and crises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Maintaining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ethical and socially responsible practices.</a:t>
            </a:r>
            <a:endParaRPr lang="en-IN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Importance of Managerial Skills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400" dirty="0">
                <a:latin typeface="Times New Roman" pitchFamily="18" charset="0"/>
                <a:cs typeface="Times New Roman" pitchFamily="18" charset="0"/>
              </a:rPr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82994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990600"/>
            <a:ext cx="77724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Practical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Applications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of Management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Examples of management in various industries: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Healthcare: Resource allocation during emergencies.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Technology: Agile project management in software development.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Retail: Inventory and supply chain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management.</a:t>
            </a:r>
          </a:p>
          <a:p>
            <a:pPr lvl="1"/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Management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characteristics and principles, levels of management and their function, Management administration and organization, Relation between management and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administration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Management characteristics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Goal-oriented: Management is a process that involves planning, organizing, and controlling to achieve objectives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Continuous process: Management is a dynamic function that involves a series of activities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Group activity: Management is a group activity that involves different people with different responsibilities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882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Principles of </a:t>
            </a:r>
            <a:r>
              <a:rPr lang="en-US" b="1" dirty="0" smtClean="0"/>
              <a:t>Management</a:t>
            </a:r>
          </a:p>
          <a:p>
            <a:pPr lvl="0"/>
            <a:r>
              <a:rPr lang="en-US" b="1" dirty="0"/>
              <a:t>Division of Work</a:t>
            </a:r>
            <a:endParaRPr lang="en-IN" dirty="0"/>
          </a:p>
          <a:p>
            <a:pPr marL="109728" indent="0">
              <a:buNone/>
            </a:pPr>
            <a:endParaRPr lang="en-IN" dirty="0"/>
          </a:p>
        </p:txBody>
      </p:sp>
      <p:pic>
        <p:nvPicPr>
          <p:cNvPr id="4" name="Picture 3" descr="Lightbo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987" y="2667000"/>
            <a:ext cx="4748213" cy="1295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533400" y="4114800"/>
            <a:ext cx="33522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/>
              <a:t>Authority and Responsibility</a:t>
            </a:r>
            <a:endParaRPr lang="en-IN" dirty="0"/>
          </a:p>
        </p:txBody>
      </p:sp>
      <p:pic>
        <p:nvPicPr>
          <p:cNvPr id="6" name="Picture 5" descr="Lightbox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500" y="4648200"/>
            <a:ext cx="6248700" cy="1200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248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4525963"/>
          </a:xfrm>
        </p:spPr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3. Discipline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Lightbox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00150"/>
            <a:ext cx="6553200" cy="14859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09600" y="2971800"/>
            <a:ext cx="23134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4. Unity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of Command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Lightbox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979" y="3428999"/>
            <a:ext cx="5795221" cy="92392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609600" y="4724400"/>
            <a:ext cx="21938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5. Unity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of Direction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 descr="Lightbox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256" y="5181600"/>
            <a:ext cx="6546744" cy="1047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84915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102</TotalTime>
  <Words>833</Words>
  <Application>Microsoft Office PowerPoint</Application>
  <PresentationFormat>On-screen Show (4:3)</PresentationFormat>
  <Paragraphs>109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Unit 1 Introduce on to Management Concept and Managerial Skills</vt:lpstr>
      <vt:lpstr>PowerPoint Presentation</vt:lpstr>
      <vt:lpstr>Management</vt:lpstr>
      <vt:lpstr>Functions of Management </vt:lpstr>
      <vt:lpstr> Essential Managerial Skills </vt:lpstr>
      <vt:lpstr>Importance of Managerial Skills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1.4. Types of planning and step in planning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Introduce on to Management Concept and Managerial Skills</dc:title>
  <dc:creator>admin</dc:creator>
  <cp:lastModifiedBy>admin</cp:lastModifiedBy>
  <cp:revision>14</cp:revision>
  <dcterms:created xsi:type="dcterms:W3CDTF">2006-08-16T00:00:00Z</dcterms:created>
  <dcterms:modified xsi:type="dcterms:W3CDTF">2025-02-21T05:49:19Z</dcterms:modified>
</cp:coreProperties>
</file>