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Programming With Python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By </a:t>
            </a:r>
            <a:r>
              <a:rPr lang="en-US" sz="3600" b="1" dirty="0" err="1" smtClean="0">
                <a:solidFill>
                  <a:schemeClr val="tx1"/>
                </a:solidFill>
              </a:rPr>
              <a:t>Palkar</a:t>
            </a:r>
            <a:r>
              <a:rPr lang="en-US" sz="3600" b="1" dirty="0" smtClean="0">
                <a:solidFill>
                  <a:schemeClr val="tx1"/>
                </a:solidFill>
              </a:rPr>
              <a:t> N.M.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37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sz="3600" b="1" dirty="0" smtClean="0"/>
              <a:t>Features of Python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Python Building Blocks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Python Environmental Setup</a:t>
            </a:r>
          </a:p>
          <a:p>
            <a:r>
              <a:rPr lang="en-US" sz="3600" b="1" dirty="0" smtClean="0"/>
              <a:t> Running Simple Python Script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Python Data Types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u="sng" dirty="0" smtClean="0">
                <a:solidFill>
                  <a:srgbClr val="FF0000"/>
                </a:solidFill>
                <a:effectLst/>
              </a:rPr>
              <a:t>1.Introduction &amp; </a:t>
            </a:r>
            <a:r>
              <a:rPr lang="en-IN" u="sng" dirty="0">
                <a:solidFill>
                  <a:srgbClr val="FF0000"/>
                </a:solidFill>
                <a:effectLst/>
              </a:rPr>
              <a:t>Syntax of </a:t>
            </a:r>
            <a:r>
              <a:rPr lang="en-IN" u="sng" dirty="0" smtClean="0">
                <a:solidFill>
                  <a:srgbClr val="FF0000"/>
                </a:solidFill>
                <a:effectLst/>
              </a:rPr>
              <a:t>Python                  Program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0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Interactive</a:t>
            </a:r>
          </a:p>
          <a:p>
            <a:r>
              <a:rPr lang="en-IN" b="1" dirty="0"/>
              <a:t>Object-Oriented </a:t>
            </a:r>
            <a:endParaRPr lang="en-IN" b="1" dirty="0" smtClean="0"/>
          </a:p>
          <a:p>
            <a:r>
              <a:rPr lang="en-IN" b="1" dirty="0" smtClean="0"/>
              <a:t>Interpreted</a:t>
            </a:r>
          </a:p>
          <a:p>
            <a:r>
              <a:rPr lang="en-IN" b="1" dirty="0"/>
              <a:t>Platform Independent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Features of Python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Python Identifiers</a:t>
            </a:r>
            <a:endParaRPr lang="en-US" sz="3200" dirty="0"/>
          </a:p>
          <a:p>
            <a:r>
              <a:rPr lang="en-US" sz="3200" b="1" dirty="0" smtClean="0"/>
              <a:t>Python Keywords</a:t>
            </a:r>
          </a:p>
          <a:p>
            <a:r>
              <a:rPr lang="en-US" sz="3200" b="1" dirty="0" smtClean="0"/>
              <a:t>Python Indentation</a:t>
            </a:r>
          </a:p>
          <a:p>
            <a:r>
              <a:rPr lang="en-US" sz="3200" b="1" dirty="0" smtClean="0"/>
              <a:t>Python Variables</a:t>
            </a:r>
          </a:p>
          <a:p>
            <a:r>
              <a:rPr lang="en-US" sz="3200" b="1" dirty="0" smtClean="0"/>
              <a:t>Python Data Types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400" dirty="0">
                <a:solidFill>
                  <a:srgbClr val="FF0000"/>
                </a:solidFill>
                <a:effectLst/>
              </a:rPr>
              <a:t>Python building blocks</a:t>
            </a:r>
            <a:endParaRPr lang="en-US" sz="44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3030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Numbers</a:t>
            </a:r>
          </a:p>
          <a:p>
            <a:r>
              <a:rPr lang="en-US" sz="3600" b="1" dirty="0" smtClean="0"/>
              <a:t>String</a:t>
            </a:r>
          </a:p>
          <a:p>
            <a:r>
              <a:rPr lang="en-US" sz="3600" b="1" dirty="0" smtClean="0"/>
              <a:t>List </a:t>
            </a:r>
          </a:p>
          <a:p>
            <a:r>
              <a:rPr lang="en-US" sz="3600" b="1" dirty="0" smtClean="0"/>
              <a:t>Tuple</a:t>
            </a:r>
          </a:p>
          <a:p>
            <a:r>
              <a:rPr lang="en-US" sz="3600" b="1" dirty="0" smtClean="0"/>
              <a:t>Dictionary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Python Data Types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63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Python Keywords</a:t>
            </a:r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419600" y="19050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590800" y="23622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590800" y="2362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400800" y="2362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62" y="1481138"/>
            <a:ext cx="7473676" cy="4525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7865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525</TotalTime>
  <Words>67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Concourse</vt:lpstr>
      <vt:lpstr>Programming With Python</vt:lpstr>
      <vt:lpstr>1.Introduction &amp; Syntax of Python                  Program</vt:lpstr>
      <vt:lpstr>Features of Python</vt:lpstr>
      <vt:lpstr>Python building blocks</vt:lpstr>
      <vt:lpstr>Python Data Types</vt:lpstr>
      <vt:lpstr>Python Keywords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Scripting Language</dc:title>
  <dc:creator>ismail - [2010]</dc:creator>
  <cp:lastModifiedBy>Windows User</cp:lastModifiedBy>
  <cp:revision>128</cp:revision>
  <dcterms:created xsi:type="dcterms:W3CDTF">2021-10-05T10:52:25Z</dcterms:created>
  <dcterms:modified xsi:type="dcterms:W3CDTF">2025-02-23T13:59:00Z</dcterms:modified>
</cp:coreProperties>
</file>