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2" r:id="rId1"/>
  </p:sldMasterIdLst>
  <p:sldIdLst>
    <p:sldId id="256" r:id="rId2"/>
    <p:sldId id="257" r:id="rId3"/>
    <p:sldId id="258" r:id="rId4"/>
    <p:sldId id="267" r:id="rId5"/>
    <p:sldId id="260" r:id="rId6"/>
    <p:sldId id="261" r:id="rId7"/>
    <p:sldId id="262" r:id="rId8"/>
    <p:sldId id="265" r:id="rId9"/>
    <p:sldId id="264" r:id="rId10"/>
    <p:sldId id="268" r:id="rId11"/>
    <p:sldId id="269"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 id="283"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70ECC12-F77C-4844-822D-62748E802AAD}" v="17" dt="2024-12-17T10:08:45.87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p:scale>
          <a:sx n="66" d="100"/>
          <a:sy n="66" d="100"/>
        </p:scale>
        <p:origin x="317" y="41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nkaj Pawar" userId="00179fea9feb3cb0" providerId="Windows Live" clId="Web-{4DA81C87-2512-3B5E-1365-1EB6903403C6}"/>
    <pc:docChg chg="addSld delSld modSld sldOrd">
      <pc:chgData name="Pankaj Pawar" userId="00179fea9feb3cb0" providerId="Windows Live" clId="Web-{4DA81C87-2512-3B5E-1365-1EB6903403C6}" dt="2024-10-15T10:17:38.666" v="231" actId="20577"/>
      <pc:docMkLst>
        <pc:docMk/>
      </pc:docMkLst>
      <pc:sldChg chg="addSp delSp modSp new add del">
        <pc:chgData name="Pankaj Pawar" userId="00179fea9feb3cb0" providerId="Windows Live" clId="Web-{4DA81C87-2512-3B5E-1365-1EB6903403C6}" dt="2024-10-15T10:14:15.629" v="218" actId="20577"/>
        <pc:sldMkLst>
          <pc:docMk/>
          <pc:sldMk cId="44290929" sldId="278"/>
        </pc:sldMkLst>
      </pc:sldChg>
      <pc:sldChg chg="addSp delSp modSp new del">
        <pc:chgData name="Pankaj Pawar" userId="00179fea9feb3cb0" providerId="Windows Live" clId="Web-{4DA81C87-2512-3B5E-1365-1EB6903403C6}" dt="2024-10-15T09:53:34.470" v="30"/>
        <pc:sldMkLst>
          <pc:docMk/>
          <pc:sldMk cId="760383955" sldId="278"/>
        </pc:sldMkLst>
      </pc:sldChg>
      <pc:sldChg chg="delSp modSp new">
        <pc:chgData name="Pankaj Pawar" userId="00179fea9feb3cb0" providerId="Windows Live" clId="Web-{4DA81C87-2512-3B5E-1365-1EB6903403C6}" dt="2024-10-15T10:05:57.459" v="149" actId="20577"/>
        <pc:sldMkLst>
          <pc:docMk/>
          <pc:sldMk cId="415015781" sldId="279"/>
        </pc:sldMkLst>
      </pc:sldChg>
      <pc:sldChg chg="addSp delSp modSp new">
        <pc:chgData name="Pankaj Pawar" userId="00179fea9feb3cb0" providerId="Windows Live" clId="Web-{4DA81C87-2512-3B5E-1365-1EB6903403C6}" dt="2024-10-15T10:07:16.414" v="175" actId="14100"/>
        <pc:sldMkLst>
          <pc:docMk/>
          <pc:sldMk cId="2693837286" sldId="280"/>
        </pc:sldMkLst>
      </pc:sldChg>
      <pc:sldChg chg="addSp delSp modSp new ord">
        <pc:chgData name="Pankaj Pawar" userId="00179fea9feb3cb0" providerId="Windows Live" clId="Web-{4DA81C87-2512-3B5E-1365-1EB6903403C6}" dt="2024-10-15T10:02:49.766" v="122" actId="14100"/>
        <pc:sldMkLst>
          <pc:docMk/>
          <pc:sldMk cId="1298846605" sldId="281"/>
        </pc:sldMkLst>
      </pc:sldChg>
      <pc:sldChg chg="addSp delSp modSp new">
        <pc:chgData name="Pankaj Pawar" userId="00179fea9feb3cb0" providerId="Windows Live" clId="Web-{4DA81C87-2512-3B5E-1365-1EB6903403C6}" dt="2024-10-15T10:05:05.020" v="136" actId="14100"/>
        <pc:sldMkLst>
          <pc:docMk/>
          <pc:sldMk cId="3257029302" sldId="282"/>
        </pc:sldMkLst>
      </pc:sldChg>
      <pc:sldChg chg="addSp delSp modSp new">
        <pc:chgData name="Pankaj Pawar" userId="00179fea9feb3cb0" providerId="Windows Live" clId="Web-{4DA81C87-2512-3B5E-1365-1EB6903403C6}" dt="2024-10-15T10:04:14.191" v="130" actId="14100"/>
        <pc:sldMkLst>
          <pc:docMk/>
          <pc:sldMk cId="645088269" sldId="283"/>
        </pc:sldMkLst>
      </pc:sldChg>
      <pc:sldChg chg="addSp delSp modSp new">
        <pc:chgData name="Pankaj Pawar" userId="00179fea9feb3cb0" providerId="Windows Live" clId="Web-{4DA81C87-2512-3B5E-1365-1EB6903403C6}" dt="2024-10-15T10:13:16.565" v="213"/>
        <pc:sldMkLst>
          <pc:docMk/>
          <pc:sldMk cId="2031708577" sldId="284"/>
        </pc:sldMkLst>
      </pc:sldChg>
      <pc:sldChg chg="delSp modSp new">
        <pc:chgData name="Pankaj Pawar" userId="00179fea9feb3cb0" providerId="Windows Live" clId="Web-{4DA81C87-2512-3B5E-1365-1EB6903403C6}" dt="2024-10-15T10:17:38.666" v="231" actId="20577"/>
        <pc:sldMkLst>
          <pc:docMk/>
          <pc:sldMk cId="3557439646" sldId="285"/>
        </pc:sldMkLst>
      </pc:sldChg>
    </pc:docChg>
  </pc:docChgLst>
  <pc:docChgLst>
    <pc:chgData name="Pankaj Pawar" userId="00179fea9feb3cb0" providerId="LiveId" clId="{397623E6-7045-4FA0-8FC1-2D9EC0B7CBC4}"/>
    <pc:docChg chg="modSld">
      <pc:chgData name="Pankaj Pawar" userId="00179fea9feb3cb0" providerId="LiveId" clId="{397623E6-7045-4FA0-8FC1-2D9EC0B7CBC4}" dt="2024-10-17T05:24:55.027" v="6" actId="20577"/>
      <pc:docMkLst>
        <pc:docMk/>
      </pc:docMkLst>
      <pc:sldChg chg="modSp mod">
        <pc:chgData name="Pankaj Pawar" userId="00179fea9feb3cb0" providerId="LiveId" clId="{397623E6-7045-4FA0-8FC1-2D9EC0B7CBC4}" dt="2024-10-17T05:24:41.499" v="2" actId="5793"/>
        <pc:sldMkLst>
          <pc:docMk/>
          <pc:sldMk cId="3158616767" sldId="261"/>
        </pc:sldMkLst>
        <pc:spChg chg="mod">
          <ac:chgData name="Pankaj Pawar" userId="00179fea9feb3cb0" providerId="LiveId" clId="{397623E6-7045-4FA0-8FC1-2D9EC0B7CBC4}" dt="2024-10-17T05:24:41.499" v="2" actId="5793"/>
          <ac:spMkLst>
            <pc:docMk/>
            <pc:sldMk cId="3158616767" sldId="261"/>
            <ac:spMk id="3" creationId="{18B1CB1F-0B09-E630-6C28-BE433A0C6BF9}"/>
          </ac:spMkLst>
        </pc:spChg>
      </pc:sldChg>
      <pc:sldChg chg="modSp mod">
        <pc:chgData name="Pankaj Pawar" userId="00179fea9feb3cb0" providerId="LiveId" clId="{397623E6-7045-4FA0-8FC1-2D9EC0B7CBC4}" dt="2024-10-17T05:24:55.027" v="6" actId="20577"/>
        <pc:sldMkLst>
          <pc:docMk/>
          <pc:sldMk cId="2166911430" sldId="265"/>
        </pc:sldMkLst>
        <pc:spChg chg="mod">
          <ac:chgData name="Pankaj Pawar" userId="00179fea9feb3cb0" providerId="LiveId" clId="{397623E6-7045-4FA0-8FC1-2D9EC0B7CBC4}" dt="2024-10-17T05:24:55.027" v="6" actId="20577"/>
          <ac:spMkLst>
            <pc:docMk/>
            <pc:sldMk cId="2166911430" sldId="265"/>
            <ac:spMk id="3" creationId="{DFCC38EC-3C55-0661-1641-F0CE2B2B2586}"/>
          </ac:spMkLst>
        </pc:spChg>
      </pc:sldChg>
      <pc:sldChg chg="modSp mod">
        <pc:chgData name="Pankaj Pawar" userId="00179fea9feb3cb0" providerId="LiveId" clId="{397623E6-7045-4FA0-8FC1-2D9EC0B7CBC4}" dt="2024-10-16T16:50:20.768" v="0" actId="14100"/>
        <pc:sldMkLst>
          <pc:docMk/>
          <pc:sldMk cId="415015781" sldId="279"/>
        </pc:sldMkLst>
      </pc:sldChg>
      <pc:sldChg chg="modSp">
        <pc:chgData name="Pankaj Pawar" userId="00179fea9feb3cb0" providerId="LiveId" clId="{397623E6-7045-4FA0-8FC1-2D9EC0B7CBC4}" dt="2024-10-16T16:51:42.424" v="1"/>
        <pc:sldMkLst>
          <pc:docMk/>
          <pc:sldMk cId="2031708577" sldId="284"/>
        </pc:sldMkLst>
      </pc:sldChg>
    </pc:docChg>
  </pc:docChgLst>
  <pc:docChgLst>
    <pc:chgData name="Pankaj Pawar" userId="00179fea9feb3cb0" providerId="Windows Live" clId="Web-{EC23027F-D07A-A11E-B2FE-70337C1D1E6E}"/>
    <pc:docChg chg="delSld modSld">
      <pc:chgData name="Pankaj Pawar" userId="00179fea9feb3cb0" providerId="Windows Live" clId="Web-{EC23027F-D07A-A11E-B2FE-70337C1D1E6E}" dt="2024-10-13T06:32:56.538" v="3"/>
      <pc:docMkLst>
        <pc:docMk/>
      </pc:docMkLst>
      <pc:sldChg chg="del">
        <pc:chgData name="Pankaj Pawar" userId="00179fea9feb3cb0" providerId="Windows Live" clId="Web-{EC23027F-D07A-A11E-B2FE-70337C1D1E6E}" dt="2024-10-13T06:32:56.538" v="3"/>
        <pc:sldMkLst>
          <pc:docMk/>
          <pc:sldMk cId="906093897" sldId="256"/>
        </pc:sldMkLst>
      </pc:sldChg>
      <pc:sldChg chg="delSp modSp del">
        <pc:chgData name="Pankaj Pawar" userId="00179fea9feb3cb0" providerId="Windows Live" clId="Web-{EC23027F-D07A-A11E-B2FE-70337C1D1E6E}" dt="2024-10-13T06:32:54.725" v="2"/>
        <pc:sldMkLst>
          <pc:docMk/>
          <pc:sldMk cId="3441576843" sldId="257"/>
        </pc:sldMkLst>
      </pc:sldChg>
    </pc:docChg>
  </pc:docChgLst>
  <pc:docChgLst>
    <pc:chgData name="Pankaj Pawar" userId="00179fea9feb3cb0" providerId="Windows Live" clId="Web-{B0B81808-46AF-55A8-E870-A679F99BA386}"/>
    <pc:docChg chg="addSld delSld modSld sldOrd addMainMaster delMainMaster">
      <pc:chgData name="Pankaj Pawar" userId="00179fea9feb3cb0" providerId="Windows Live" clId="Web-{B0B81808-46AF-55A8-E870-A679F99BA386}" dt="2024-10-13T09:58:41.627" v="1676" actId="20577"/>
      <pc:docMkLst>
        <pc:docMk/>
      </pc:docMkLst>
      <pc:sldChg chg="addSp modSp new del mod setBg modClrScheme chgLayout">
        <pc:chgData name="Pankaj Pawar" userId="00179fea9feb3cb0" providerId="Windows Live" clId="Web-{B0B81808-46AF-55A8-E870-A679F99BA386}" dt="2024-10-13T06:33:51.141" v="3"/>
        <pc:sldMkLst>
          <pc:docMk/>
          <pc:sldMk cId="606974105" sldId="256"/>
        </pc:sldMkLst>
      </pc:sldChg>
      <pc:sldChg chg="addSp delSp modSp new mod setBg modClrScheme chgLayout">
        <pc:chgData name="Pankaj Pawar" userId="00179fea9feb3cb0" providerId="Windows Live" clId="Web-{B0B81808-46AF-55A8-E870-A679F99BA386}" dt="2024-10-13T06:37:01.095" v="34" actId="14100"/>
        <pc:sldMkLst>
          <pc:docMk/>
          <pc:sldMk cId="910995432" sldId="256"/>
        </pc:sldMkLst>
        <pc:spChg chg="mod">
          <ac:chgData name="Pankaj Pawar" userId="00179fea9feb3cb0" providerId="Windows Live" clId="Web-{B0B81808-46AF-55A8-E870-A679F99BA386}" dt="2024-10-13T06:37:01.095" v="34" actId="14100"/>
          <ac:spMkLst>
            <pc:docMk/>
            <pc:sldMk cId="910995432" sldId="256"/>
            <ac:spMk id="2" creationId="{1060422A-7C36-3478-6C32-33E2D39E425D}"/>
          </ac:spMkLst>
        </pc:spChg>
        <pc:spChg chg="add">
          <ac:chgData name="Pankaj Pawar" userId="00179fea9feb3cb0" providerId="Windows Live" clId="Web-{B0B81808-46AF-55A8-E870-A679F99BA386}" dt="2024-10-13T06:35:00.095" v="11"/>
          <ac:spMkLst>
            <pc:docMk/>
            <pc:sldMk cId="910995432" sldId="256"/>
            <ac:spMk id="8" creationId="{9F84B89C-BB5C-7BD7-E0CB-97CE48938CBB}"/>
          </ac:spMkLst>
        </pc:spChg>
        <pc:spChg chg="add">
          <ac:chgData name="Pankaj Pawar" userId="00179fea9feb3cb0" providerId="Windows Live" clId="Web-{B0B81808-46AF-55A8-E870-A679F99BA386}" dt="2024-10-13T06:35:00.095" v="11"/>
          <ac:spMkLst>
            <pc:docMk/>
            <pc:sldMk cId="910995432" sldId="256"/>
            <ac:spMk id="10" creationId="{51721161-CDDD-DB78-5803-9142A04A60BC}"/>
          </ac:spMkLst>
        </pc:spChg>
      </pc:sldChg>
      <pc:sldChg chg="addSp modSp new del mod setBg modClrScheme chgLayout">
        <pc:chgData name="Pankaj Pawar" userId="00179fea9feb3cb0" providerId="Windows Live" clId="Web-{B0B81808-46AF-55A8-E870-A679F99BA386}" dt="2024-10-13T06:34:19.892" v="8"/>
        <pc:sldMkLst>
          <pc:docMk/>
          <pc:sldMk cId="3452477492" sldId="256"/>
        </pc:sldMkLst>
      </pc:sldChg>
      <pc:sldChg chg="addSp delSp modSp new">
        <pc:chgData name="Pankaj Pawar" userId="00179fea9feb3cb0" providerId="Windows Live" clId="Web-{B0B81808-46AF-55A8-E870-A679F99BA386}" dt="2024-10-13T06:38:25.205" v="69" actId="14100"/>
        <pc:sldMkLst>
          <pc:docMk/>
          <pc:sldMk cId="2033652980" sldId="257"/>
        </pc:sldMkLst>
        <pc:spChg chg="mod">
          <ac:chgData name="Pankaj Pawar" userId="00179fea9feb3cb0" providerId="Windows Live" clId="Web-{B0B81808-46AF-55A8-E870-A679F99BA386}" dt="2024-10-13T06:38:20.580" v="68" actId="14100"/>
          <ac:spMkLst>
            <pc:docMk/>
            <pc:sldMk cId="2033652980" sldId="257"/>
            <ac:spMk id="2" creationId="{68EC5F9B-DD84-2E78-FB00-4F6E5AE27788}"/>
          </ac:spMkLst>
        </pc:spChg>
        <pc:spChg chg="add del mod">
          <ac:chgData name="Pankaj Pawar" userId="00179fea9feb3cb0" providerId="Windows Live" clId="Web-{B0B81808-46AF-55A8-E870-A679F99BA386}" dt="2024-10-13T06:38:25.205" v="69" actId="14100"/>
          <ac:spMkLst>
            <pc:docMk/>
            <pc:sldMk cId="2033652980" sldId="257"/>
            <ac:spMk id="3" creationId="{3D27403D-4D77-274A-1730-7BDC2870DDA3}"/>
          </ac:spMkLst>
        </pc:spChg>
      </pc:sldChg>
      <pc:sldChg chg="delSp modSp new del ord">
        <pc:chgData name="Pankaj Pawar" userId="00179fea9feb3cb0" providerId="Windows Live" clId="Web-{B0B81808-46AF-55A8-E870-A679F99BA386}" dt="2024-10-13T06:37:29.501" v="54"/>
        <pc:sldMkLst>
          <pc:docMk/>
          <pc:sldMk cId="2745791656" sldId="257"/>
        </pc:sldMkLst>
      </pc:sldChg>
      <pc:sldChg chg="new del">
        <pc:chgData name="Pankaj Pawar" userId="00179fea9feb3cb0" providerId="Windows Live" clId="Web-{B0B81808-46AF-55A8-E870-A679F99BA386}" dt="2024-10-13T06:33:51.907" v="4"/>
        <pc:sldMkLst>
          <pc:docMk/>
          <pc:sldMk cId="2880609409" sldId="257"/>
        </pc:sldMkLst>
      </pc:sldChg>
      <pc:sldChg chg="new del">
        <pc:chgData name="Pankaj Pawar" userId="00179fea9feb3cb0" providerId="Windows Live" clId="Web-{B0B81808-46AF-55A8-E870-A679F99BA386}" dt="2024-10-13T06:34:20.845" v="9"/>
        <pc:sldMkLst>
          <pc:docMk/>
          <pc:sldMk cId="3417759462" sldId="257"/>
        </pc:sldMkLst>
      </pc:sldChg>
      <pc:sldChg chg="addSp delSp modSp new add del mod setBg">
        <pc:chgData name="Pankaj Pawar" userId="00179fea9feb3cb0" providerId="Windows Live" clId="Web-{B0B81808-46AF-55A8-E870-A679F99BA386}" dt="2024-10-13T09:58:06.783" v="1672" actId="20577"/>
        <pc:sldMkLst>
          <pc:docMk/>
          <pc:sldMk cId="2165838614" sldId="258"/>
        </pc:sldMkLst>
        <pc:spChg chg="add">
          <ac:chgData name="Pankaj Pawar" userId="00179fea9feb3cb0" providerId="Windows Live" clId="Web-{B0B81808-46AF-55A8-E870-A679F99BA386}" dt="2024-10-13T07:12:59.490" v="159"/>
          <ac:spMkLst>
            <pc:docMk/>
            <pc:sldMk cId="2165838614" sldId="258"/>
            <ac:spMk id="8" creationId="{72AA3712-C5CA-A663-E80E-253CE093079F}"/>
          </ac:spMkLst>
        </pc:spChg>
      </pc:sldChg>
      <pc:sldChg chg="addSp delSp modSp new del">
        <pc:chgData name="Pankaj Pawar" userId="00179fea9feb3cb0" providerId="Windows Live" clId="Web-{B0B81808-46AF-55A8-E870-A679F99BA386}" dt="2024-10-13T06:35:40.595" v="19"/>
        <pc:sldMkLst>
          <pc:docMk/>
          <pc:sldMk cId="3608199694" sldId="258"/>
        </pc:sldMkLst>
      </pc:sldChg>
      <pc:sldChg chg="add del">
        <pc:chgData name="Pankaj Pawar" userId="00179fea9feb3cb0" providerId="Windows Live" clId="Web-{B0B81808-46AF-55A8-E870-A679F99BA386}" dt="2024-10-13T06:37:42.611" v="59"/>
        <pc:sldMkLst>
          <pc:docMk/>
          <pc:sldMk cId="2960778748" sldId="259"/>
        </pc:sldMkLst>
      </pc:sldChg>
      <pc:sldChg chg="addSp delSp modSp new del mod ord setBg">
        <pc:chgData name="Pankaj Pawar" userId="00179fea9feb3cb0" providerId="Windows Live" clId="Web-{B0B81808-46AF-55A8-E870-A679F99BA386}" dt="2024-10-13T07:52:39.656" v="610"/>
        <pc:sldMkLst>
          <pc:docMk/>
          <pc:sldMk cId="3006893358" sldId="259"/>
        </pc:sldMkLst>
      </pc:sldChg>
      <pc:sldChg chg="delSp modSp new">
        <pc:chgData name="Pankaj Pawar" userId="00179fea9feb3cb0" providerId="Windows Live" clId="Web-{B0B81808-46AF-55A8-E870-A679F99BA386}" dt="2024-10-13T07:26:30.961" v="410" actId="20577"/>
        <pc:sldMkLst>
          <pc:docMk/>
          <pc:sldMk cId="3204802013" sldId="260"/>
        </pc:sldMkLst>
      </pc:sldChg>
      <pc:sldChg chg="addSp delSp modSp new add del mod setBg">
        <pc:chgData name="Pankaj Pawar" userId="00179fea9feb3cb0" providerId="Windows Live" clId="Web-{B0B81808-46AF-55A8-E870-A679F99BA386}" dt="2024-10-13T07:40:47.698" v="551" actId="20577"/>
        <pc:sldMkLst>
          <pc:docMk/>
          <pc:sldMk cId="3158616767" sldId="261"/>
        </pc:sldMkLst>
        <pc:spChg chg="add del mod ord">
          <ac:chgData name="Pankaj Pawar" userId="00179fea9feb3cb0" providerId="Windows Live" clId="Web-{B0B81808-46AF-55A8-E870-A679F99BA386}" dt="2024-10-13T07:40:47.698" v="551" actId="20577"/>
          <ac:spMkLst>
            <pc:docMk/>
            <pc:sldMk cId="3158616767" sldId="261"/>
            <ac:spMk id="3" creationId="{18B1CB1F-0B09-E630-6C28-BE433A0C6BF9}"/>
          </ac:spMkLst>
        </pc:spChg>
      </pc:sldChg>
      <pc:sldChg chg="addSp delSp modSp new mod setBg">
        <pc:chgData name="Pankaj Pawar" userId="00179fea9feb3cb0" providerId="Windows Live" clId="Web-{B0B81808-46AF-55A8-E870-A679F99BA386}" dt="2024-10-13T07:40:05.479" v="547" actId="14100"/>
        <pc:sldMkLst>
          <pc:docMk/>
          <pc:sldMk cId="1626131345" sldId="262"/>
        </pc:sldMkLst>
        <pc:spChg chg="add">
          <ac:chgData name="Pankaj Pawar" userId="00179fea9feb3cb0" providerId="Windows Live" clId="Web-{B0B81808-46AF-55A8-E870-A679F99BA386}" dt="2024-10-13T07:37:00.447" v="500"/>
          <ac:spMkLst>
            <pc:docMk/>
            <pc:sldMk cId="1626131345" sldId="262"/>
            <ac:spMk id="11" creationId="{0379D18E-D6AD-492E-2525-C716882CB2C0}"/>
          </ac:spMkLst>
        </pc:spChg>
      </pc:sldChg>
      <pc:sldChg chg="addSp delSp modSp new">
        <pc:chgData name="Pankaj Pawar" userId="00179fea9feb3cb0" providerId="Windows Live" clId="Web-{B0B81808-46AF-55A8-E870-A679F99BA386}" dt="2024-10-13T07:46:33.793" v="566" actId="14100"/>
        <pc:sldMkLst>
          <pc:docMk/>
          <pc:sldMk cId="3567087310" sldId="263"/>
        </pc:sldMkLst>
      </pc:sldChg>
      <pc:sldChg chg="addSp delSp modSp new mod ord setBg">
        <pc:chgData name="Pankaj Pawar" userId="00179fea9feb3cb0" providerId="Windows Live" clId="Web-{B0B81808-46AF-55A8-E870-A679F99BA386}" dt="2024-10-13T09:58:28.424" v="1675" actId="20577"/>
        <pc:sldMkLst>
          <pc:docMk/>
          <pc:sldMk cId="1920570994" sldId="264"/>
        </pc:sldMkLst>
        <pc:spChg chg="add mod">
          <ac:chgData name="Pankaj Pawar" userId="00179fea9feb3cb0" providerId="Windows Live" clId="Web-{B0B81808-46AF-55A8-E870-A679F99BA386}" dt="2024-10-13T09:58:28.424" v="1675" actId="20577"/>
          <ac:spMkLst>
            <pc:docMk/>
            <pc:sldMk cId="1920570994" sldId="264"/>
            <ac:spMk id="8" creationId="{33D51681-93C1-867A-92DF-D25742E7B0F7}"/>
          </ac:spMkLst>
        </pc:spChg>
      </pc:sldChg>
      <pc:sldChg chg="addSp delSp modSp new">
        <pc:chgData name="Pankaj Pawar" userId="00179fea9feb3cb0" providerId="Windows Live" clId="Web-{B0B81808-46AF-55A8-E870-A679F99BA386}" dt="2024-10-13T09:58:23.142" v="1673" actId="20577"/>
        <pc:sldMkLst>
          <pc:docMk/>
          <pc:sldMk cId="2166911430" sldId="265"/>
        </pc:sldMkLst>
        <pc:spChg chg="mod">
          <ac:chgData name="Pankaj Pawar" userId="00179fea9feb3cb0" providerId="Windows Live" clId="Web-{B0B81808-46AF-55A8-E870-A679F99BA386}" dt="2024-10-13T09:58:23.142" v="1673" actId="20577"/>
          <ac:spMkLst>
            <pc:docMk/>
            <pc:sldMk cId="2166911430" sldId="265"/>
            <ac:spMk id="3" creationId="{DFCC38EC-3C55-0661-1641-F0CE2B2B2586}"/>
          </ac:spMkLst>
        </pc:spChg>
      </pc:sldChg>
      <pc:sldChg chg="modSp new del ord">
        <pc:chgData name="Pankaj Pawar" userId="00179fea9feb3cb0" providerId="Windows Live" clId="Web-{B0B81808-46AF-55A8-E870-A679F99BA386}" dt="2024-10-13T07:53:10.499" v="617"/>
        <pc:sldMkLst>
          <pc:docMk/>
          <pc:sldMk cId="3202875476" sldId="266"/>
        </pc:sldMkLst>
      </pc:sldChg>
      <pc:sldChg chg="addSp delSp modSp new ord">
        <pc:chgData name="Pankaj Pawar" userId="00179fea9feb3cb0" providerId="Windows Live" clId="Web-{B0B81808-46AF-55A8-E870-A679F99BA386}" dt="2024-10-13T07:53:57.578" v="626" actId="14100"/>
        <pc:sldMkLst>
          <pc:docMk/>
          <pc:sldMk cId="1571957095" sldId="267"/>
        </pc:sldMkLst>
      </pc:sldChg>
      <pc:sldChg chg="modSp new">
        <pc:chgData name="Pankaj Pawar" userId="00179fea9feb3cb0" providerId="Windows Live" clId="Web-{B0B81808-46AF-55A8-E870-A679F99BA386}" dt="2024-10-13T08:39:35.429" v="1053" actId="20577"/>
        <pc:sldMkLst>
          <pc:docMk/>
          <pc:sldMk cId="3153352362" sldId="268"/>
        </pc:sldMkLst>
        <pc:spChg chg="mod">
          <ac:chgData name="Pankaj Pawar" userId="00179fea9feb3cb0" providerId="Windows Live" clId="Web-{B0B81808-46AF-55A8-E870-A679F99BA386}" dt="2024-10-13T08:39:35.429" v="1053" actId="20577"/>
          <ac:spMkLst>
            <pc:docMk/>
            <pc:sldMk cId="3153352362" sldId="268"/>
            <ac:spMk id="3" creationId="{7080A86C-9346-3B8F-AD82-0986EDC9498C}"/>
          </ac:spMkLst>
        </pc:spChg>
      </pc:sldChg>
      <pc:sldChg chg="delSp modSp new del">
        <pc:chgData name="Pankaj Pawar" userId="00179fea9feb3cb0" providerId="Windows Live" clId="Web-{B0B81808-46AF-55A8-E870-A679F99BA386}" dt="2024-10-13T08:40:21.820" v="1062"/>
        <pc:sldMkLst>
          <pc:docMk/>
          <pc:sldMk cId="3091112723" sldId="269"/>
        </pc:sldMkLst>
      </pc:sldChg>
      <pc:sldChg chg="delSp modSp new add del ord">
        <pc:chgData name="Pankaj Pawar" userId="00179fea9feb3cb0" providerId="Windows Live" clId="Web-{B0B81808-46AF-55A8-E870-A679F99BA386}" dt="2024-10-13T09:19:56.420" v="1369"/>
        <pc:sldMkLst>
          <pc:docMk/>
          <pc:sldMk cId="4087337161" sldId="269"/>
        </pc:sldMkLst>
        <pc:spChg chg="mod">
          <ac:chgData name="Pankaj Pawar" userId="00179fea9feb3cb0" providerId="Windows Live" clId="Web-{B0B81808-46AF-55A8-E870-A679F99BA386}" dt="2024-10-13T09:19:42.138" v="1365" actId="20577"/>
          <ac:spMkLst>
            <pc:docMk/>
            <pc:sldMk cId="4087337161" sldId="269"/>
            <ac:spMk id="3" creationId="{A00C2E0A-EBBB-6A5B-AB44-9890AD963B9F}"/>
          </ac:spMkLst>
        </pc:spChg>
      </pc:sldChg>
      <pc:sldChg chg="addSp delSp modSp new del">
        <pc:chgData name="Pankaj Pawar" userId="00179fea9feb3cb0" providerId="Windows Live" clId="Web-{B0B81808-46AF-55A8-E870-A679F99BA386}" dt="2024-10-13T08:40:19.008" v="1061"/>
        <pc:sldMkLst>
          <pc:docMk/>
          <pc:sldMk cId="942683079" sldId="270"/>
        </pc:sldMkLst>
      </pc:sldChg>
      <pc:sldChg chg="add del">
        <pc:chgData name="Pankaj Pawar" userId="00179fea9feb3cb0" providerId="Windows Live" clId="Web-{B0B81808-46AF-55A8-E870-A679F99BA386}" dt="2024-10-13T08:40:34.867" v="1065"/>
        <pc:sldMkLst>
          <pc:docMk/>
          <pc:sldMk cId="3091112723" sldId="270"/>
        </pc:sldMkLst>
      </pc:sldChg>
      <pc:sldChg chg="addSp delSp modSp new">
        <pc:chgData name="Pankaj Pawar" userId="00179fea9feb3cb0" providerId="Windows Live" clId="Web-{B0B81808-46AF-55A8-E870-A679F99BA386}" dt="2024-10-13T09:19:03.559" v="1360"/>
        <pc:sldMkLst>
          <pc:docMk/>
          <pc:sldMk cId="3793220421" sldId="270"/>
        </pc:sldMkLst>
      </pc:sldChg>
      <pc:sldChg chg="new del">
        <pc:chgData name="Pankaj Pawar" userId="00179fea9feb3cb0" providerId="Windows Live" clId="Web-{B0B81808-46AF-55A8-E870-A679F99BA386}" dt="2024-10-13T09:19:27.059" v="1363"/>
        <pc:sldMkLst>
          <pc:docMk/>
          <pc:sldMk cId="1253349254" sldId="271"/>
        </pc:sldMkLst>
      </pc:sldChg>
      <pc:sldChg chg="new del">
        <pc:chgData name="Pankaj Pawar" userId="00179fea9feb3cb0" providerId="Windows Live" clId="Web-{B0B81808-46AF-55A8-E870-A679F99BA386}" dt="2024-10-13T09:19:52.748" v="1367"/>
        <pc:sldMkLst>
          <pc:docMk/>
          <pc:sldMk cId="2121906185" sldId="271"/>
        </pc:sldMkLst>
      </pc:sldChg>
      <pc:sldChg chg="modSp new ord">
        <pc:chgData name="Pankaj Pawar" userId="00179fea9feb3cb0" providerId="Windows Live" clId="Web-{B0B81808-46AF-55A8-E870-A679F99BA386}" dt="2024-10-13T09:24:46.115" v="1407" actId="20577"/>
        <pc:sldMkLst>
          <pc:docMk/>
          <pc:sldMk cId="3635127286" sldId="271"/>
        </pc:sldMkLst>
      </pc:sldChg>
      <pc:sldChg chg="addSp delSp modSp new ord">
        <pc:chgData name="Pankaj Pawar" userId="00179fea9feb3cb0" providerId="Windows Live" clId="Web-{B0B81808-46AF-55A8-E870-A679F99BA386}" dt="2024-10-13T09:58:41.627" v="1676" actId="20577"/>
        <pc:sldMkLst>
          <pc:docMk/>
          <pc:sldMk cId="4051168283" sldId="272"/>
        </pc:sldMkLst>
      </pc:sldChg>
      <pc:sldChg chg="addSp delSp modSp new ord">
        <pc:chgData name="Pankaj Pawar" userId="00179fea9feb3cb0" providerId="Windows Live" clId="Web-{B0B81808-46AF-55A8-E870-A679F99BA386}" dt="2024-10-13T09:30:42.329" v="1491" actId="14100"/>
        <pc:sldMkLst>
          <pc:docMk/>
          <pc:sldMk cId="4143794386" sldId="273"/>
        </pc:sldMkLst>
      </pc:sldChg>
      <pc:sldChg chg="addSp delSp modSp new">
        <pc:chgData name="Pankaj Pawar" userId="00179fea9feb3cb0" providerId="Windows Live" clId="Web-{B0B81808-46AF-55A8-E870-A679F99BA386}" dt="2024-10-13T09:32:19.222" v="1515" actId="20577"/>
        <pc:sldMkLst>
          <pc:docMk/>
          <pc:sldMk cId="1215186623" sldId="274"/>
        </pc:sldMkLst>
      </pc:sldChg>
      <pc:sldChg chg="addSp delSp modSp new">
        <pc:chgData name="Pankaj Pawar" userId="00179fea9feb3cb0" providerId="Windows Live" clId="Web-{B0B81808-46AF-55A8-E870-A679F99BA386}" dt="2024-10-13T09:45:53.011" v="1613" actId="20577"/>
        <pc:sldMkLst>
          <pc:docMk/>
          <pc:sldMk cId="1006409781" sldId="275"/>
        </pc:sldMkLst>
      </pc:sldChg>
      <pc:sldChg chg="new del">
        <pc:chgData name="Pankaj Pawar" userId="00179fea9feb3cb0" providerId="Windows Live" clId="Web-{B0B81808-46AF-55A8-E870-A679F99BA386}" dt="2024-10-13T09:33:02.552" v="1519"/>
        <pc:sldMkLst>
          <pc:docMk/>
          <pc:sldMk cId="2452859959" sldId="275"/>
        </pc:sldMkLst>
      </pc:sldChg>
      <pc:sldChg chg="new del">
        <pc:chgData name="Pankaj Pawar" userId="00179fea9feb3cb0" providerId="Windows Live" clId="Web-{B0B81808-46AF-55A8-E870-A679F99BA386}" dt="2024-10-13T09:32:40.192" v="1517"/>
        <pc:sldMkLst>
          <pc:docMk/>
          <pc:sldMk cId="4198956068" sldId="275"/>
        </pc:sldMkLst>
      </pc:sldChg>
      <pc:sldChg chg="addSp delSp modSp new">
        <pc:chgData name="Pankaj Pawar" userId="00179fea9feb3cb0" providerId="Windows Live" clId="Web-{B0B81808-46AF-55A8-E870-A679F99BA386}" dt="2024-10-13T09:55:25.965" v="1671" actId="20577"/>
        <pc:sldMkLst>
          <pc:docMk/>
          <pc:sldMk cId="1536097187" sldId="276"/>
        </pc:sldMkLst>
      </pc:sldChg>
      <pc:sldChg chg="addSp delSp modSp new">
        <pc:chgData name="Pankaj Pawar" userId="00179fea9feb3cb0" providerId="Windows Live" clId="Web-{B0B81808-46AF-55A8-E870-A679F99BA386}" dt="2024-10-13T09:53:05.696" v="1652" actId="14100"/>
        <pc:sldMkLst>
          <pc:docMk/>
          <pc:sldMk cId="1231534736" sldId="277"/>
        </pc:sldMkLst>
      </pc:sldChg>
      <pc:sldMasterChg chg="del delSldLayout">
        <pc:chgData name="Pankaj Pawar" userId="00179fea9feb3cb0" providerId="Windows Live" clId="Web-{B0B81808-46AF-55A8-E870-A679F99BA386}" dt="2024-10-13T06:33:37.501" v="1"/>
        <pc:sldMasterMkLst>
          <pc:docMk/>
          <pc:sldMasterMk cId="3316539228" sldId="2147483708"/>
        </pc:sldMasterMkLst>
        <pc:sldLayoutChg chg="del">
          <pc:chgData name="Pankaj Pawar" userId="00179fea9feb3cb0" providerId="Windows Live" clId="Web-{B0B81808-46AF-55A8-E870-A679F99BA386}" dt="2024-10-13T06:33:37.501" v="1"/>
          <pc:sldLayoutMkLst>
            <pc:docMk/>
            <pc:sldMasterMk cId="3316539228" sldId="2147483708"/>
            <pc:sldLayoutMk cId="4233663839" sldId="2147483709"/>
          </pc:sldLayoutMkLst>
        </pc:sldLayoutChg>
        <pc:sldLayoutChg chg="del">
          <pc:chgData name="Pankaj Pawar" userId="00179fea9feb3cb0" providerId="Windows Live" clId="Web-{B0B81808-46AF-55A8-E870-A679F99BA386}" dt="2024-10-13T06:33:37.501" v="1"/>
          <pc:sldLayoutMkLst>
            <pc:docMk/>
            <pc:sldMasterMk cId="3316539228" sldId="2147483708"/>
            <pc:sldLayoutMk cId="3313684066" sldId="2147483710"/>
          </pc:sldLayoutMkLst>
        </pc:sldLayoutChg>
        <pc:sldLayoutChg chg="del">
          <pc:chgData name="Pankaj Pawar" userId="00179fea9feb3cb0" providerId="Windows Live" clId="Web-{B0B81808-46AF-55A8-E870-A679F99BA386}" dt="2024-10-13T06:33:37.501" v="1"/>
          <pc:sldLayoutMkLst>
            <pc:docMk/>
            <pc:sldMasterMk cId="3316539228" sldId="2147483708"/>
            <pc:sldLayoutMk cId="3976291197" sldId="2147483711"/>
          </pc:sldLayoutMkLst>
        </pc:sldLayoutChg>
        <pc:sldLayoutChg chg="del">
          <pc:chgData name="Pankaj Pawar" userId="00179fea9feb3cb0" providerId="Windows Live" clId="Web-{B0B81808-46AF-55A8-E870-A679F99BA386}" dt="2024-10-13T06:33:37.501" v="1"/>
          <pc:sldLayoutMkLst>
            <pc:docMk/>
            <pc:sldMasterMk cId="3316539228" sldId="2147483708"/>
            <pc:sldLayoutMk cId="272998379" sldId="2147483712"/>
          </pc:sldLayoutMkLst>
        </pc:sldLayoutChg>
        <pc:sldLayoutChg chg="del">
          <pc:chgData name="Pankaj Pawar" userId="00179fea9feb3cb0" providerId="Windows Live" clId="Web-{B0B81808-46AF-55A8-E870-A679F99BA386}" dt="2024-10-13T06:33:37.501" v="1"/>
          <pc:sldLayoutMkLst>
            <pc:docMk/>
            <pc:sldMasterMk cId="3316539228" sldId="2147483708"/>
            <pc:sldLayoutMk cId="2940797670" sldId="2147483713"/>
          </pc:sldLayoutMkLst>
        </pc:sldLayoutChg>
        <pc:sldLayoutChg chg="del">
          <pc:chgData name="Pankaj Pawar" userId="00179fea9feb3cb0" providerId="Windows Live" clId="Web-{B0B81808-46AF-55A8-E870-A679F99BA386}" dt="2024-10-13T06:33:37.501" v="1"/>
          <pc:sldLayoutMkLst>
            <pc:docMk/>
            <pc:sldMasterMk cId="3316539228" sldId="2147483708"/>
            <pc:sldLayoutMk cId="4279725417" sldId="2147483714"/>
          </pc:sldLayoutMkLst>
        </pc:sldLayoutChg>
        <pc:sldLayoutChg chg="del">
          <pc:chgData name="Pankaj Pawar" userId="00179fea9feb3cb0" providerId="Windows Live" clId="Web-{B0B81808-46AF-55A8-E870-A679F99BA386}" dt="2024-10-13T06:33:37.501" v="1"/>
          <pc:sldLayoutMkLst>
            <pc:docMk/>
            <pc:sldMasterMk cId="3316539228" sldId="2147483708"/>
            <pc:sldLayoutMk cId="3519520334" sldId="2147483715"/>
          </pc:sldLayoutMkLst>
        </pc:sldLayoutChg>
        <pc:sldLayoutChg chg="del">
          <pc:chgData name="Pankaj Pawar" userId="00179fea9feb3cb0" providerId="Windows Live" clId="Web-{B0B81808-46AF-55A8-E870-A679F99BA386}" dt="2024-10-13T06:33:37.501" v="1"/>
          <pc:sldLayoutMkLst>
            <pc:docMk/>
            <pc:sldMasterMk cId="3316539228" sldId="2147483708"/>
            <pc:sldLayoutMk cId="1463937189" sldId="2147483716"/>
          </pc:sldLayoutMkLst>
        </pc:sldLayoutChg>
        <pc:sldLayoutChg chg="del">
          <pc:chgData name="Pankaj Pawar" userId="00179fea9feb3cb0" providerId="Windows Live" clId="Web-{B0B81808-46AF-55A8-E870-A679F99BA386}" dt="2024-10-13T06:33:37.501" v="1"/>
          <pc:sldLayoutMkLst>
            <pc:docMk/>
            <pc:sldMasterMk cId="3316539228" sldId="2147483708"/>
            <pc:sldLayoutMk cId="4216489635" sldId="2147483717"/>
          </pc:sldLayoutMkLst>
        </pc:sldLayoutChg>
        <pc:sldLayoutChg chg="del">
          <pc:chgData name="Pankaj Pawar" userId="00179fea9feb3cb0" providerId="Windows Live" clId="Web-{B0B81808-46AF-55A8-E870-A679F99BA386}" dt="2024-10-13T06:33:37.501" v="1"/>
          <pc:sldLayoutMkLst>
            <pc:docMk/>
            <pc:sldMasterMk cId="3316539228" sldId="2147483708"/>
            <pc:sldLayoutMk cId="1063183015" sldId="2147483718"/>
          </pc:sldLayoutMkLst>
        </pc:sldLayoutChg>
        <pc:sldLayoutChg chg="del">
          <pc:chgData name="Pankaj Pawar" userId="00179fea9feb3cb0" providerId="Windows Live" clId="Web-{B0B81808-46AF-55A8-E870-A679F99BA386}" dt="2024-10-13T06:33:37.501" v="1"/>
          <pc:sldLayoutMkLst>
            <pc:docMk/>
            <pc:sldMasterMk cId="3316539228" sldId="2147483708"/>
            <pc:sldLayoutMk cId="1667364682" sldId="2147483719"/>
          </pc:sldLayoutMkLst>
        </pc:sldLayoutChg>
      </pc:sldMasterChg>
      <pc:sldMasterChg chg="add del addSldLayout delSldLayout">
        <pc:chgData name="Pankaj Pawar" userId="00179fea9feb3cb0" providerId="Windows Live" clId="Web-{B0B81808-46AF-55A8-E870-A679F99BA386}" dt="2024-10-13T06:34:02.016" v="6"/>
        <pc:sldMasterMkLst>
          <pc:docMk/>
          <pc:sldMasterMk cId="114124548" sldId="2147483791"/>
        </pc:sldMasterMkLst>
        <pc:sldLayoutChg chg="add del">
          <pc:chgData name="Pankaj Pawar" userId="00179fea9feb3cb0" providerId="Windows Live" clId="Web-{B0B81808-46AF-55A8-E870-A679F99BA386}" dt="2024-10-13T06:34:02.016" v="6"/>
          <pc:sldLayoutMkLst>
            <pc:docMk/>
            <pc:sldMasterMk cId="114124548" sldId="2147483791"/>
            <pc:sldLayoutMk cId="859239711" sldId="2147483780"/>
          </pc:sldLayoutMkLst>
        </pc:sldLayoutChg>
        <pc:sldLayoutChg chg="add del">
          <pc:chgData name="Pankaj Pawar" userId="00179fea9feb3cb0" providerId="Windows Live" clId="Web-{B0B81808-46AF-55A8-E870-A679F99BA386}" dt="2024-10-13T06:34:02.016" v="6"/>
          <pc:sldLayoutMkLst>
            <pc:docMk/>
            <pc:sldMasterMk cId="114124548" sldId="2147483791"/>
            <pc:sldLayoutMk cId="3136025137" sldId="2147483781"/>
          </pc:sldLayoutMkLst>
        </pc:sldLayoutChg>
        <pc:sldLayoutChg chg="add del">
          <pc:chgData name="Pankaj Pawar" userId="00179fea9feb3cb0" providerId="Windows Live" clId="Web-{B0B81808-46AF-55A8-E870-A679F99BA386}" dt="2024-10-13T06:34:02.016" v="6"/>
          <pc:sldLayoutMkLst>
            <pc:docMk/>
            <pc:sldMasterMk cId="114124548" sldId="2147483791"/>
            <pc:sldLayoutMk cId="3384895915" sldId="2147483782"/>
          </pc:sldLayoutMkLst>
        </pc:sldLayoutChg>
        <pc:sldLayoutChg chg="add del">
          <pc:chgData name="Pankaj Pawar" userId="00179fea9feb3cb0" providerId="Windows Live" clId="Web-{B0B81808-46AF-55A8-E870-A679F99BA386}" dt="2024-10-13T06:34:02.016" v="6"/>
          <pc:sldLayoutMkLst>
            <pc:docMk/>
            <pc:sldMasterMk cId="114124548" sldId="2147483791"/>
            <pc:sldLayoutMk cId="1325549723" sldId="2147483783"/>
          </pc:sldLayoutMkLst>
        </pc:sldLayoutChg>
        <pc:sldLayoutChg chg="add del">
          <pc:chgData name="Pankaj Pawar" userId="00179fea9feb3cb0" providerId="Windows Live" clId="Web-{B0B81808-46AF-55A8-E870-A679F99BA386}" dt="2024-10-13T06:34:02.016" v="6"/>
          <pc:sldLayoutMkLst>
            <pc:docMk/>
            <pc:sldMasterMk cId="114124548" sldId="2147483791"/>
            <pc:sldLayoutMk cId="4277261063" sldId="2147483784"/>
          </pc:sldLayoutMkLst>
        </pc:sldLayoutChg>
        <pc:sldLayoutChg chg="add del">
          <pc:chgData name="Pankaj Pawar" userId="00179fea9feb3cb0" providerId="Windows Live" clId="Web-{B0B81808-46AF-55A8-E870-A679F99BA386}" dt="2024-10-13T06:34:02.016" v="6"/>
          <pc:sldLayoutMkLst>
            <pc:docMk/>
            <pc:sldMasterMk cId="114124548" sldId="2147483791"/>
            <pc:sldLayoutMk cId="4281145688" sldId="2147483785"/>
          </pc:sldLayoutMkLst>
        </pc:sldLayoutChg>
        <pc:sldLayoutChg chg="add del">
          <pc:chgData name="Pankaj Pawar" userId="00179fea9feb3cb0" providerId="Windows Live" clId="Web-{B0B81808-46AF-55A8-E870-A679F99BA386}" dt="2024-10-13T06:34:02.016" v="6"/>
          <pc:sldLayoutMkLst>
            <pc:docMk/>
            <pc:sldMasterMk cId="114124548" sldId="2147483791"/>
            <pc:sldLayoutMk cId="928773042" sldId="2147483786"/>
          </pc:sldLayoutMkLst>
        </pc:sldLayoutChg>
        <pc:sldLayoutChg chg="add del">
          <pc:chgData name="Pankaj Pawar" userId="00179fea9feb3cb0" providerId="Windows Live" clId="Web-{B0B81808-46AF-55A8-E870-A679F99BA386}" dt="2024-10-13T06:34:02.016" v="6"/>
          <pc:sldLayoutMkLst>
            <pc:docMk/>
            <pc:sldMasterMk cId="114124548" sldId="2147483791"/>
            <pc:sldLayoutMk cId="1497173160" sldId="2147483787"/>
          </pc:sldLayoutMkLst>
        </pc:sldLayoutChg>
        <pc:sldLayoutChg chg="add del">
          <pc:chgData name="Pankaj Pawar" userId="00179fea9feb3cb0" providerId="Windows Live" clId="Web-{B0B81808-46AF-55A8-E870-A679F99BA386}" dt="2024-10-13T06:34:02.016" v="6"/>
          <pc:sldLayoutMkLst>
            <pc:docMk/>
            <pc:sldMasterMk cId="114124548" sldId="2147483791"/>
            <pc:sldLayoutMk cId="3683221957" sldId="2147483788"/>
          </pc:sldLayoutMkLst>
        </pc:sldLayoutChg>
        <pc:sldLayoutChg chg="add del">
          <pc:chgData name="Pankaj Pawar" userId="00179fea9feb3cb0" providerId="Windows Live" clId="Web-{B0B81808-46AF-55A8-E870-A679F99BA386}" dt="2024-10-13T06:34:02.016" v="6"/>
          <pc:sldLayoutMkLst>
            <pc:docMk/>
            <pc:sldMasterMk cId="114124548" sldId="2147483791"/>
            <pc:sldLayoutMk cId="4052168717" sldId="2147483789"/>
          </pc:sldLayoutMkLst>
        </pc:sldLayoutChg>
        <pc:sldLayoutChg chg="add del">
          <pc:chgData name="Pankaj Pawar" userId="00179fea9feb3cb0" providerId="Windows Live" clId="Web-{B0B81808-46AF-55A8-E870-A679F99BA386}" dt="2024-10-13T06:34:02.016" v="6"/>
          <pc:sldLayoutMkLst>
            <pc:docMk/>
            <pc:sldMasterMk cId="114124548" sldId="2147483791"/>
            <pc:sldLayoutMk cId="1948295694" sldId="2147483790"/>
          </pc:sldLayoutMkLst>
        </pc:sldLayoutChg>
      </pc:sldMasterChg>
      <pc:sldMasterChg chg="add del addSldLayout delSldLayout">
        <pc:chgData name="Pankaj Pawar" userId="00179fea9feb3cb0" providerId="Windows Live" clId="Web-{B0B81808-46AF-55A8-E870-A679F99BA386}" dt="2024-10-13T06:35:00.095" v="11"/>
        <pc:sldMasterMkLst>
          <pc:docMk/>
          <pc:sldMasterMk cId="4138640401" sldId="2147483841"/>
        </pc:sldMasterMkLst>
        <pc:sldLayoutChg chg="add del">
          <pc:chgData name="Pankaj Pawar" userId="00179fea9feb3cb0" providerId="Windows Live" clId="Web-{B0B81808-46AF-55A8-E870-A679F99BA386}" dt="2024-10-13T06:35:00.095" v="11"/>
          <pc:sldLayoutMkLst>
            <pc:docMk/>
            <pc:sldMasterMk cId="4138640401" sldId="2147483841"/>
            <pc:sldLayoutMk cId="3152438104" sldId="2147483830"/>
          </pc:sldLayoutMkLst>
        </pc:sldLayoutChg>
        <pc:sldLayoutChg chg="add del">
          <pc:chgData name="Pankaj Pawar" userId="00179fea9feb3cb0" providerId="Windows Live" clId="Web-{B0B81808-46AF-55A8-E870-A679F99BA386}" dt="2024-10-13T06:35:00.095" v="11"/>
          <pc:sldLayoutMkLst>
            <pc:docMk/>
            <pc:sldMasterMk cId="4138640401" sldId="2147483841"/>
            <pc:sldLayoutMk cId="3083547746" sldId="2147483831"/>
          </pc:sldLayoutMkLst>
        </pc:sldLayoutChg>
        <pc:sldLayoutChg chg="add del">
          <pc:chgData name="Pankaj Pawar" userId="00179fea9feb3cb0" providerId="Windows Live" clId="Web-{B0B81808-46AF-55A8-E870-A679F99BA386}" dt="2024-10-13T06:35:00.095" v="11"/>
          <pc:sldLayoutMkLst>
            <pc:docMk/>
            <pc:sldMasterMk cId="4138640401" sldId="2147483841"/>
            <pc:sldLayoutMk cId="2157730348" sldId="2147483832"/>
          </pc:sldLayoutMkLst>
        </pc:sldLayoutChg>
        <pc:sldLayoutChg chg="add del">
          <pc:chgData name="Pankaj Pawar" userId="00179fea9feb3cb0" providerId="Windows Live" clId="Web-{B0B81808-46AF-55A8-E870-A679F99BA386}" dt="2024-10-13T06:35:00.095" v="11"/>
          <pc:sldLayoutMkLst>
            <pc:docMk/>
            <pc:sldMasterMk cId="4138640401" sldId="2147483841"/>
            <pc:sldLayoutMk cId="327154013" sldId="2147483833"/>
          </pc:sldLayoutMkLst>
        </pc:sldLayoutChg>
        <pc:sldLayoutChg chg="add del">
          <pc:chgData name="Pankaj Pawar" userId="00179fea9feb3cb0" providerId="Windows Live" clId="Web-{B0B81808-46AF-55A8-E870-A679F99BA386}" dt="2024-10-13T06:35:00.095" v="11"/>
          <pc:sldLayoutMkLst>
            <pc:docMk/>
            <pc:sldMasterMk cId="4138640401" sldId="2147483841"/>
            <pc:sldLayoutMk cId="2597133406" sldId="2147483834"/>
          </pc:sldLayoutMkLst>
        </pc:sldLayoutChg>
        <pc:sldLayoutChg chg="add del">
          <pc:chgData name="Pankaj Pawar" userId="00179fea9feb3cb0" providerId="Windows Live" clId="Web-{B0B81808-46AF-55A8-E870-A679F99BA386}" dt="2024-10-13T06:35:00.095" v="11"/>
          <pc:sldLayoutMkLst>
            <pc:docMk/>
            <pc:sldMasterMk cId="4138640401" sldId="2147483841"/>
            <pc:sldLayoutMk cId="2952111457" sldId="2147483835"/>
          </pc:sldLayoutMkLst>
        </pc:sldLayoutChg>
        <pc:sldLayoutChg chg="add del">
          <pc:chgData name="Pankaj Pawar" userId="00179fea9feb3cb0" providerId="Windows Live" clId="Web-{B0B81808-46AF-55A8-E870-A679F99BA386}" dt="2024-10-13T06:35:00.095" v="11"/>
          <pc:sldLayoutMkLst>
            <pc:docMk/>
            <pc:sldMasterMk cId="4138640401" sldId="2147483841"/>
            <pc:sldLayoutMk cId="135231625" sldId="2147483836"/>
          </pc:sldLayoutMkLst>
        </pc:sldLayoutChg>
        <pc:sldLayoutChg chg="add del">
          <pc:chgData name="Pankaj Pawar" userId="00179fea9feb3cb0" providerId="Windows Live" clId="Web-{B0B81808-46AF-55A8-E870-A679F99BA386}" dt="2024-10-13T06:35:00.095" v="11"/>
          <pc:sldLayoutMkLst>
            <pc:docMk/>
            <pc:sldMasterMk cId="4138640401" sldId="2147483841"/>
            <pc:sldLayoutMk cId="3639703969" sldId="2147483837"/>
          </pc:sldLayoutMkLst>
        </pc:sldLayoutChg>
        <pc:sldLayoutChg chg="add del">
          <pc:chgData name="Pankaj Pawar" userId="00179fea9feb3cb0" providerId="Windows Live" clId="Web-{B0B81808-46AF-55A8-E870-A679F99BA386}" dt="2024-10-13T06:35:00.095" v="11"/>
          <pc:sldLayoutMkLst>
            <pc:docMk/>
            <pc:sldMasterMk cId="4138640401" sldId="2147483841"/>
            <pc:sldLayoutMk cId="1469836198" sldId="2147483838"/>
          </pc:sldLayoutMkLst>
        </pc:sldLayoutChg>
        <pc:sldLayoutChg chg="add del">
          <pc:chgData name="Pankaj Pawar" userId="00179fea9feb3cb0" providerId="Windows Live" clId="Web-{B0B81808-46AF-55A8-E870-A679F99BA386}" dt="2024-10-13T06:35:00.095" v="11"/>
          <pc:sldLayoutMkLst>
            <pc:docMk/>
            <pc:sldMasterMk cId="4138640401" sldId="2147483841"/>
            <pc:sldLayoutMk cId="3371054948" sldId="2147483839"/>
          </pc:sldLayoutMkLst>
        </pc:sldLayoutChg>
        <pc:sldLayoutChg chg="add del">
          <pc:chgData name="Pankaj Pawar" userId="00179fea9feb3cb0" providerId="Windows Live" clId="Web-{B0B81808-46AF-55A8-E870-A679F99BA386}" dt="2024-10-13T06:35:00.095" v="11"/>
          <pc:sldLayoutMkLst>
            <pc:docMk/>
            <pc:sldMasterMk cId="4138640401" sldId="2147483841"/>
            <pc:sldLayoutMk cId="1094005186" sldId="2147483840"/>
          </pc:sldLayoutMkLst>
        </pc:sldLayoutChg>
      </pc:sldMasterChg>
      <pc:sldMasterChg chg="add addSldLayout">
        <pc:chgData name="Pankaj Pawar" userId="00179fea9feb3cb0" providerId="Windows Live" clId="Web-{B0B81808-46AF-55A8-E870-A679F99BA386}" dt="2024-10-13T06:35:00.095" v="11"/>
        <pc:sldMasterMkLst>
          <pc:docMk/>
          <pc:sldMasterMk cId="4106863265" sldId="2147483892"/>
        </pc:sldMasterMkLst>
        <pc:sldLayoutChg chg="add">
          <pc:chgData name="Pankaj Pawar" userId="00179fea9feb3cb0" providerId="Windows Live" clId="Web-{B0B81808-46AF-55A8-E870-A679F99BA386}" dt="2024-10-13T06:35:00.095" v="11"/>
          <pc:sldLayoutMkLst>
            <pc:docMk/>
            <pc:sldMasterMk cId="4106863265" sldId="2147483892"/>
            <pc:sldLayoutMk cId="3646061202" sldId="2147483881"/>
          </pc:sldLayoutMkLst>
        </pc:sldLayoutChg>
        <pc:sldLayoutChg chg="add">
          <pc:chgData name="Pankaj Pawar" userId="00179fea9feb3cb0" providerId="Windows Live" clId="Web-{B0B81808-46AF-55A8-E870-A679F99BA386}" dt="2024-10-13T06:35:00.095" v="11"/>
          <pc:sldLayoutMkLst>
            <pc:docMk/>
            <pc:sldMasterMk cId="4106863265" sldId="2147483892"/>
            <pc:sldLayoutMk cId="95819043" sldId="2147483882"/>
          </pc:sldLayoutMkLst>
        </pc:sldLayoutChg>
        <pc:sldLayoutChg chg="add">
          <pc:chgData name="Pankaj Pawar" userId="00179fea9feb3cb0" providerId="Windows Live" clId="Web-{B0B81808-46AF-55A8-E870-A679F99BA386}" dt="2024-10-13T06:35:00.095" v="11"/>
          <pc:sldLayoutMkLst>
            <pc:docMk/>
            <pc:sldMasterMk cId="4106863265" sldId="2147483892"/>
            <pc:sldLayoutMk cId="4164784282" sldId="2147483883"/>
          </pc:sldLayoutMkLst>
        </pc:sldLayoutChg>
        <pc:sldLayoutChg chg="add">
          <pc:chgData name="Pankaj Pawar" userId="00179fea9feb3cb0" providerId="Windows Live" clId="Web-{B0B81808-46AF-55A8-E870-A679F99BA386}" dt="2024-10-13T06:35:00.095" v="11"/>
          <pc:sldLayoutMkLst>
            <pc:docMk/>
            <pc:sldMasterMk cId="4106863265" sldId="2147483892"/>
            <pc:sldLayoutMk cId="2888498827" sldId="2147483884"/>
          </pc:sldLayoutMkLst>
        </pc:sldLayoutChg>
        <pc:sldLayoutChg chg="add">
          <pc:chgData name="Pankaj Pawar" userId="00179fea9feb3cb0" providerId="Windows Live" clId="Web-{B0B81808-46AF-55A8-E870-A679F99BA386}" dt="2024-10-13T06:35:00.095" v="11"/>
          <pc:sldLayoutMkLst>
            <pc:docMk/>
            <pc:sldMasterMk cId="4106863265" sldId="2147483892"/>
            <pc:sldLayoutMk cId="3033755315" sldId="2147483885"/>
          </pc:sldLayoutMkLst>
        </pc:sldLayoutChg>
        <pc:sldLayoutChg chg="add">
          <pc:chgData name="Pankaj Pawar" userId="00179fea9feb3cb0" providerId="Windows Live" clId="Web-{B0B81808-46AF-55A8-E870-A679F99BA386}" dt="2024-10-13T06:35:00.095" v="11"/>
          <pc:sldLayoutMkLst>
            <pc:docMk/>
            <pc:sldMasterMk cId="4106863265" sldId="2147483892"/>
            <pc:sldLayoutMk cId="3131661191" sldId="2147483886"/>
          </pc:sldLayoutMkLst>
        </pc:sldLayoutChg>
        <pc:sldLayoutChg chg="add">
          <pc:chgData name="Pankaj Pawar" userId="00179fea9feb3cb0" providerId="Windows Live" clId="Web-{B0B81808-46AF-55A8-E870-A679F99BA386}" dt="2024-10-13T06:35:00.095" v="11"/>
          <pc:sldLayoutMkLst>
            <pc:docMk/>
            <pc:sldMasterMk cId="4106863265" sldId="2147483892"/>
            <pc:sldLayoutMk cId="1654215803" sldId="2147483887"/>
          </pc:sldLayoutMkLst>
        </pc:sldLayoutChg>
        <pc:sldLayoutChg chg="add">
          <pc:chgData name="Pankaj Pawar" userId="00179fea9feb3cb0" providerId="Windows Live" clId="Web-{B0B81808-46AF-55A8-E870-A679F99BA386}" dt="2024-10-13T06:35:00.095" v="11"/>
          <pc:sldLayoutMkLst>
            <pc:docMk/>
            <pc:sldMasterMk cId="4106863265" sldId="2147483892"/>
            <pc:sldLayoutMk cId="3552995861" sldId="2147483888"/>
          </pc:sldLayoutMkLst>
        </pc:sldLayoutChg>
        <pc:sldLayoutChg chg="add">
          <pc:chgData name="Pankaj Pawar" userId="00179fea9feb3cb0" providerId="Windows Live" clId="Web-{B0B81808-46AF-55A8-E870-A679F99BA386}" dt="2024-10-13T06:35:00.095" v="11"/>
          <pc:sldLayoutMkLst>
            <pc:docMk/>
            <pc:sldMasterMk cId="4106863265" sldId="2147483892"/>
            <pc:sldLayoutMk cId="960337605" sldId="2147483889"/>
          </pc:sldLayoutMkLst>
        </pc:sldLayoutChg>
        <pc:sldLayoutChg chg="add">
          <pc:chgData name="Pankaj Pawar" userId="00179fea9feb3cb0" providerId="Windows Live" clId="Web-{B0B81808-46AF-55A8-E870-A679F99BA386}" dt="2024-10-13T06:35:00.095" v="11"/>
          <pc:sldLayoutMkLst>
            <pc:docMk/>
            <pc:sldMasterMk cId="4106863265" sldId="2147483892"/>
            <pc:sldLayoutMk cId="3481840979" sldId="2147483890"/>
          </pc:sldLayoutMkLst>
        </pc:sldLayoutChg>
        <pc:sldLayoutChg chg="add">
          <pc:chgData name="Pankaj Pawar" userId="00179fea9feb3cb0" providerId="Windows Live" clId="Web-{B0B81808-46AF-55A8-E870-A679F99BA386}" dt="2024-10-13T06:35:00.095" v="11"/>
          <pc:sldLayoutMkLst>
            <pc:docMk/>
            <pc:sldMasterMk cId="4106863265" sldId="2147483892"/>
            <pc:sldLayoutMk cId="2280898115" sldId="2147483891"/>
          </pc:sldLayoutMkLst>
        </pc:sldLayoutChg>
      </pc:sldMasterChg>
    </pc:docChg>
  </pc:docChgLst>
  <pc:docChgLst>
    <pc:chgData name="Pankaj Pawar" userId="00179fea9feb3cb0" providerId="LiveId" clId="{139C0825-6AF3-4C16-A404-4E272D26FD9E}"/>
    <pc:docChg chg="undo custSel addSld delSld modSld">
      <pc:chgData name="Pankaj Pawar" userId="00179fea9feb3cb0" providerId="LiveId" clId="{139C0825-6AF3-4C16-A404-4E272D26FD9E}" dt="2024-11-27T17:47:58.354" v="194" actId="207"/>
      <pc:docMkLst>
        <pc:docMk/>
      </pc:docMkLst>
      <pc:sldChg chg="modSp mod">
        <pc:chgData name="Pankaj Pawar" userId="00179fea9feb3cb0" providerId="LiveId" clId="{139C0825-6AF3-4C16-A404-4E272D26FD9E}" dt="2024-11-27T17:21:15.188" v="5" actId="1076"/>
        <pc:sldMkLst>
          <pc:docMk/>
          <pc:sldMk cId="910995432" sldId="256"/>
        </pc:sldMkLst>
        <pc:spChg chg="mod">
          <ac:chgData name="Pankaj Pawar" userId="00179fea9feb3cb0" providerId="LiveId" clId="{139C0825-6AF3-4C16-A404-4E272D26FD9E}" dt="2024-11-27T17:21:15.188" v="5" actId="1076"/>
          <ac:spMkLst>
            <pc:docMk/>
            <pc:sldMk cId="910995432" sldId="256"/>
            <ac:spMk id="2" creationId="{1060422A-7C36-3478-6C32-33E2D39E425D}"/>
          </ac:spMkLst>
        </pc:spChg>
      </pc:sldChg>
      <pc:sldChg chg="modSp mod">
        <pc:chgData name="Pankaj Pawar" userId="00179fea9feb3cb0" providerId="LiveId" clId="{139C0825-6AF3-4C16-A404-4E272D26FD9E}" dt="2024-11-27T17:21:43.354" v="10" actId="255"/>
        <pc:sldMkLst>
          <pc:docMk/>
          <pc:sldMk cId="2033652980" sldId="257"/>
        </pc:sldMkLst>
        <pc:spChg chg="mod">
          <ac:chgData name="Pankaj Pawar" userId="00179fea9feb3cb0" providerId="LiveId" clId="{139C0825-6AF3-4C16-A404-4E272D26FD9E}" dt="2024-11-27T17:21:43.354" v="10" actId="255"/>
          <ac:spMkLst>
            <pc:docMk/>
            <pc:sldMk cId="2033652980" sldId="257"/>
            <ac:spMk id="3" creationId="{3D27403D-4D77-274A-1730-7BDC2870DDA3}"/>
          </ac:spMkLst>
        </pc:spChg>
      </pc:sldChg>
      <pc:sldChg chg="addSp delSp modSp mod">
        <pc:chgData name="Pankaj Pawar" userId="00179fea9feb3cb0" providerId="LiveId" clId="{139C0825-6AF3-4C16-A404-4E272D26FD9E}" dt="2024-11-27T17:33:07.249" v="17" actId="14100"/>
        <pc:sldMkLst>
          <pc:docMk/>
          <pc:sldMk cId="2165838614" sldId="258"/>
        </pc:sldMkLst>
        <pc:spChg chg="add mod">
          <ac:chgData name="Pankaj Pawar" userId="00179fea9feb3cb0" providerId="LiveId" clId="{139C0825-6AF3-4C16-A404-4E272D26FD9E}" dt="2024-11-27T17:33:07.249" v="17" actId="14100"/>
          <ac:spMkLst>
            <pc:docMk/>
            <pc:sldMk cId="2165838614" sldId="258"/>
            <ac:spMk id="6" creationId="{07E79403-AD2E-3F07-4133-2DC303A72311}"/>
          </ac:spMkLst>
        </pc:spChg>
      </pc:sldChg>
      <pc:sldChg chg="addSp delSp modSp mod">
        <pc:chgData name="Pankaj Pawar" userId="00179fea9feb3cb0" providerId="LiveId" clId="{139C0825-6AF3-4C16-A404-4E272D26FD9E}" dt="2024-11-27T17:38:30.917" v="78"/>
        <pc:sldMkLst>
          <pc:docMk/>
          <pc:sldMk cId="3204802013" sldId="260"/>
        </pc:sldMkLst>
      </pc:sldChg>
      <pc:sldChg chg="addSp modSp mod">
        <pc:chgData name="Pankaj Pawar" userId="00179fea9feb3cb0" providerId="LiveId" clId="{139C0825-6AF3-4C16-A404-4E272D26FD9E}" dt="2024-11-27T17:39:36.194" v="93" actId="27636"/>
        <pc:sldMkLst>
          <pc:docMk/>
          <pc:sldMk cId="3158616767" sldId="261"/>
        </pc:sldMkLst>
        <pc:spChg chg="mod">
          <ac:chgData name="Pankaj Pawar" userId="00179fea9feb3cb0" providerId="LiveId" clId="{139C0825-6AF3-4C16-A404-4E272D26FD9E}" dt="2024-11-27T17:39:36.194" v="93" actId="27636"/>
          <ac:spMkLst>
            <pc:docMk/>
            <pc:sldMk cId="3158616767" sldId="261"/>
            <ac:spMk id="3" creationId="{18B1CB1F-0B09-E630-6C28-BE433A0C6BF9}"/>
          </ac:spMkLst>
        </pc:spChg>
      </pc:sldChg>
      <pc:sldChg chg="addSp delSp modSp mod">
        <pc:chgData name="Pankaj Pawar" userId="00179fea9feb3cb0" providerId="LiveId" clId="{139C0825-6AF3-4C16-A404-4E272D26FD9E}" dt="2024-11-27T17:40:06.424" v="103"/>
        <pc:sldMkLst>
          <pc:docMk/>
          <pc:sldMk cId="1626131345" sldId="262"/>
        </pc:sldMkLst>
        <pc:spChg chg="add mod">
          <ac:chgData name="Pankaj Pawar" userId="00179fea9feb3cb0" providerId="LiveId" clId="{139C0825-6AF3-4C16-A404-4E272D26FD9E}" dt="2024-11-27T17:40:05.520" v="101" actId="5793"/>
          <ac:spMkLst>
            <pc:docMk/>
            <pc:sldMk cId="1626131345" sldId="262"/>
            <ac:spMk id="3" creationId="{457D2F38-02E7-A2D0-98BB-A8C76F3329BC}"/>
          </ac:spMkLst>
        </pc:spChg>
      </pc:sldChg>
      <pc:sldChg chg="delSp del mod">
        <pc:chgData name="Pankaj Pawar" userId="00179fea9feb3cb0" providerId="LiveId" clId="{139C0825-6AF3-4C16-A404-4E272D26FD9E}" dt="2024-11-27T17:40:16.749" v="105" actId="2696"/>
        <pc:sldMkLst>
          <pc:docMk/>
          <pc:sldMk cId="3567087310" sldId="263"/>
        </pc:sldMkLst>
      </pc:sldChg>
      <pc:sldChg chg="modSp mod">
        <pc:chgData name="Pankaj Pawar" userId="00179fea9feb3cb0" providerId="LiveId" clId="{139C0825-6AF3-4C16-A404-4E272D26FD9E}" dt="2024-11-27T17:41:54.207" v="117"/>
        <pc:sldMkLst>
          <pc:docMk/>
          <pc:sldMk cId="1920570994" sldId="264"/>
        </pc:sldMkLst>
        <pc:spChg chg="mod">
          <ac:chgData name="Pankaj Pawar" userId="00179fea9feb3cb0" providerId="LiveId" clId="{139C0825-6AF3-4C16-A404-4E272D26FD9E}" dt="2024-11-27T17:41:54.207" v="117"/>
          <ac:spMkLst>
            <pc:docMk/>
            <pc:sldMk cId="1920570994" sldId="264"/>
            <ac:spMk id="8" creationId="{33D51681-93C1-867A-92DF-D25742E7B0F7}"/>
          </ac:spMkLst>
        </pc:spChg>
      </pc:sldChg>
      <pc:sldChg chg="addSp delSp modSp mod">
        <pc:chgData name="Pankaj Pawar" userId="00179fea9feb3cb0" providerId="LiveId" clId="{139C0825-6AF3-4C16-A404-4E272D26FD9E}" dt="2024-11-27T17:40:54.973" v="111"/>
        <pc:sldMkLst>
          <pc:docMk/>
          <pc:sldMk cId="2166911430" sldId="265"/>
        </pc:sldMkLst>
        <pc:spChg chg="mod">
          <ac:chgData name="Pankaj Pawar" userId="00179fea9feb3cb0" providerId="LiveId" clId="{139C0825-6AF3-4C16-A404-4E272D26FD9E}" dt="2024-11-27T17:40:54.973" v="111"/>
          <ac:spMkLst>
            <pc:docMk/>
            <pc:sldMk cId="2166911430" sldId="265"/>
            <ac:spMk id="3" creationId="{DFCC38EC-3C55-0661-1641-F0CE2B2B2586}"/>
          </ac:spMkLst>
        </pc:spChg>
      </pc:sldChg>
      <pc:sldChg chg="addSp delSp modSp mod">
        <pc:chgData name="Pankaj Pawar" userId="00179fea9feb3cb0" providerId="LiveId" clId="{139C0825-6AF3-4C16-A404-4E272D26FD9E}" dt="2024-11-27T17:34:42.974" v="32" actId="1076"/>
        <pc:sldMkLst>
          <pc:docMk/>
          <pc:sldMk cId="1571957095" sldId="267"/>
        </pc:sldMkLst>
      </pc:sldChg>
      <pc:sldChg chg="modSp mod">
        <pc:chgData name="Pankaj Pawar" userId="00179fea9feb3cb0" providerId="LiveId" clId="{139C0825-6AF3-4C16-A404-4E272D26FD9E}" dt="2024-11-27T17:43:40.654" v="136"/>
        <pc:sldMkLst>
          <pc:docMk/>
          <pc:sldMk cId="3153352362" sldId="268"/>
        </pc:sldMkLst>
        <pc:spChg chg="mod">
          <ac:chgData name="Pankaj Pawar" userId="00179fea9feb3cb0" providerId="LiveId" clId="{139C0825-6AF3-4C16-A404-4E272D26FD9E}" dt="2024-11-27T17:43:40.654" v="136"/>
          <ac:spMkLst>
            <pc:docMk/>
            <pc:sldMk cId="3153352362" sldId="268"/>
            <ac:spMk id="3" creationId="{7080A86C-9346-3B8F-AD82-0986EDC9498C}"/>
          </ac:spMkLst>
        </pc:spChg>
      </pc:sldChg>
      <pc:sldChg chg="modSp mod">
        <pc:chgData name="Pankaj Pawar" userId="00179fea9feb3cb0" providerId="LiveId" clId="{139C0825-6AF3-4C16-A404-4E272D26FD9E}" dt="2024-11-27T17:43:57.711" v="141"/>
        <pc:sldMkLst>
          <pc:docMk/>
          <pc:sldMk cId="4087337161" sldId="269"/>
        </pc:sldMkLst>
        <pc:spChg chg="mod">
          <ac:chgData name="Pankaj Pawar" userId="00179fea9feb3cb0" providerId="LiveId" clId="{139C0825-6AF3-4C16-A404-4E272D26FD9E}" dt="2024-11-27T17:43:57.711" v="141"/>
          <ac:spMkLst>
            <pc:docMk/>
            <pc:sldMk cId="4087337161" sldId="269"/>
            <ac:spMk id="3" creationId="{A00C2E0A-EBBB-6A5B-AB44-9890AD963B9F}"/>
          </ac:spMkLst>
        </pc:spChg>
      </pc:sldChg>
      <pc:sldChg chg="modSp del mod">
        <pc:chgData name="Pankaj Pawar" userId="00179fea9feb3cb0" providerId="LiveId" clId="{139C0825-6AF3-4C16-A404-4E272D26FD9E}" dt="2024-11-27T17:44:13.416" v="143" actId="2696"/>
        <pc:sldMkLst>
          <pc:docMk/>
          <pc:sldMk cId="3793220421" sldId="270"/>
        </pc:sldMkLst>
      </pc:sldChg>
      <pc:sldChg chg="addSp delSp modSp mod">
        <pc:chgData name="Pankaj Pawar" userId="00179fea9feb3cb0" providerId="LiveId" clId="{139C0825-6AF3-4C16-A404-4E272D26FD9E}" dt="2024-11-27T17:45:00.596" v="150"/>
        <pc:sldMkLst>
          <pc:docMk/>
          <pc:sldMk cId="3635127286" sldId="271"/>
        </pc:sldMkLst>
        <pc:spChg chg="add mod">
          <ac:chgData name="Pankaj Pawar" userId="00179fea9feb3cb0" providerId="LiveId" clId="{139C0825-6AF3-4C16-A404-4E272D26FD9E}" dt="2024-11-27T17:45:00.596" v="150"/>
          <ac:spMkLst>
            <pc:docMk/>
            <pc:sldMk cId="3635127286" sldId="271"/>
            <ac:spMk id="6" creationId="{C67909B5-21B8-CAB3-C216-5238ACD60E85}"/>
          </ac:spMkLst>
        </pc:spChg>
      </pc:sldChg>
      <pc:sldChg chg="delSp modSp new mod">
        <pc:chgData name="Pankaj Pawar" userId="00179fea9feb3cb0" providerId="LiveId" clId="{139C0825-6AF3-4C16-A404-4E272D26FD9E}" dt="2024-11-27T17:47:58.354" v="194" actId="207"/>
        <pc:sldMkLst>
          <pc:docMk/>
          <pc:sldMk cId="501133836" sldId="272"/>
        </pc:sldMkLst>
      </pc:sldChg>
      <pc:sldChg chg="del">
        <pc:chgData name="Pankaj Pawar" userId="00179fea9feb3cb0" providerId="LiveId" clId="{139C0825-6AF3-4C16-A404-4E272D26FD9E}" dt="2024-11-27T17:45:09.705" v="151" actId="2696"/>
        <pc:sldMkLst>
          <pc:docMk/>
          <pc:sldMk cId="4051168283" sldId="272"/>
        </pc:sldMkLst>
      </pc:sldChg>
      <pc:sldChg chg="del">
        <pc:chgData name="Pankaj Pawar" userId="00179fea9feb3cb0" providerId="LiveId" clId="{139C0825-6AF3-4C16-A404-4E272D26FD9E}" dt="2024-11-27T17:45:13.045" v="152" actId="2696"/>
        <pc:sldMkLst>
          <pc:docMk/>
          <pc:sldMk cId="4143794386" sldId="273"/>
        </pc:sldMkLst>
      </pc:sldChg>
      <pc:sldChg chg="del">
        <pc:chgData name="Pankaj Pawar" userId="00179fea9feb3cb0" providerId="LiveId" clId="{139C0825-6AF3-4C16-A404-4E272D26FD9E}" dt="2024-11-27T17:45:17.717" v="154" actId="2696"/>
        <pc:sldMkLst>
          <pc:docMk/>
          <pc:sldMk cId="1215186623" sldId="274"/>
        </pc:sldMkLst>
      </pc:sldChg>
      <pc:sldChg chg="del">
        <pc:chgData name="Pankaj Pawar" userId="00179fea9feb3cb0" providerId="LiveId" clId="{139C0825-6AF3-4C16-A404-4E272D26FD9E}" dt="2024-11-27T17:45:53.192" v="162" actId="2696"/>
        <pc:sldMkLst>
          <pc:docMk/>
          <pc:sldMk cId="1006409781" sldId="275"/>
        </pc:sldMkLst>
      </pc:sldChg>
      <pc:sldChg chg="del">
        <pc:chgData name="Pankaj Pawar" userId="00179fea9feb3cb0" providerId="LiveId" clId="{139C0825-6AF3-4C16-A404-4E272D26FD9E}" dt="2024-11-27T17:45:57.629" v="163" actId="2696"/>
        <pc:sldMkLst>
          <pc:docMk/>
          <pc:sldMk cId="1536097187" sldId="276"/>
        </pc:sldMkLst>
      </pc:sldChg>
      <pc:sldChg chg="del">
        <pc:chgData name="Pankaj Pawar" userId="00179fea9feb3cb0" providerId="LiveId" clId="{139C0825-6AF3-4C16-A404-4E272D26FD9E}" dt="2024-11-27T17:46:00.334" v="164" actId="2696"/>
        <pc:sldMkLst>
          <pc:docMk/>
          <pc:sldMk cId="1231534736" sldId="277"/>
        </pc:sldMkLst>
      </pc:sldChg>
      <pc:sldChg chg="del">
        <pc:chgData name="Pankaj Pawar" userId="00179fea9feb3cb0" providerId="LiveId" clId="{139C0825-6AF3-4C16-A404-4E272D26FD9E}" dt="2024-11-27T17:46:18.571" v="165" actId="47"/>
        <pc:sldMkLst>
          <pc:docMk/>
          <pc:sldMk cId="44290929" sldId="278"/>
        </pc:sldMkLst>
      </pc:sldChg>
      <pc:sldChg chg="del">
        <pc:chgData name="Pankaj Pawar" userId="00179fea9feb3cb0" providerId="LiveId" clId="{139C0825-6AF3-4C16-A404-4E272D26FD9E}" dt="2024-11-27T17:46:18.571" v="165" actId="47"/>
        <pc:sldMkLst>
          <pc:docMk/>
          <pc:sldMk cId="415015781" sldId="279"/>
        </pc:sldMkLst>
      </pc:sldChg>
      <pc:sldChg chg="del">
        <pc:chgData name="Pankaj Pawar" userId="00179fea9feb3cb0" providerId="LiveId" clId="{139C0825-6AF3-4C16-A404-4E272D26FD9E}" dt="2024-11-27T17:46:18.571" v="165" actId="47"/>
        <pc:sldMkLst>
          <pc:docMk/>
          <pc:sldMk cId="2693837286" sldId="280"/>
        </pc:sldMkLst>
      </pc:sldChg>
      <pc:sldChg chg="del">
        <pc:chgData name="Pankaj Pawar" userId="00179fea9feb3cb0" providerId="LiveId" clId="{139C0825-6AF3-4C16-A404-4E272D26FD9E}" dt="2024-11-27T17:46:18.571" v="165" actId="47"/>
        <pc:sldMkLst>
          <pc:docMk/>
          <pc:sldMk cId="1298846605" sldId="281"/>
        </pc:sldMkLst>
      </pc:sldChg>
      <pc:sldChg chg="del">
        <pc:chgData name="Pankaj Pawar" userId="00179fea9feb3cb0" providerId="LiveId" clId="{139C0825-6AF3-4C16-A404-4E272D26FD9E}" dt="2024-11-27T17:46:18.571" v="165" actId="47"/>
        <pc:sldMkLst>
          <pc:docMk/>
          <pc:sldMk cId="3257029302" sldId="282"/>
        </pc:sldMkLst>
      </pc:sldChg>
      <pc:sldChg chg="del">
        <pc:chgData name="Pankaj Pawar" userId="00179fea9feb3cb0" providerId="LiveId" clId="{139C0825-6AF3-4C16-A404-4E272D26FD9E}" dt="2024-11-27T17:46:18.571" v="165" actId="47"/>
        <pc:sldMkLst>
          <pc:docMk/>
          <pc:sldMk cId="645088269" sldId="283"/>
        </pc:sldMkLst>
      </pc:sldChg>
      <pc:sldChg chg="del">
        <pc:chgData name="Pankaj Pawar" userId="00179fea9feb3cb0" providerId="LiveId" clId="{139C0825-6AF3-4C16-A404-4E272D26FD9E}" dt="2024-11-27T17:46:18.571" v="165" actId="47"/>
        <pc:sldMkLst>
          <pc:docMk/>
          <pc:sldMk cId="2031708577" sldId="284"/>
        </pc:sldMkLst>
      </pc:sldChg>
      <pc:sldChg chg="del">
        <pc:chgData name="Pankaj Pawar" userId="00179fea9feb3cb0" providerId="LiveId" clId="{139C0825-6AF3-4C16-A404-4E272D26FD9E}" dt="2024-11-27T17:46:18.571" v="165" actId="47"/>
        <pc:sldMkLst>
          <pc:docMk/>
          <pc:sldMk cId="3557439646" sldId="285"/>
        </pc:sldMkLst>
      </pc:sldChg>
      <pc:sldChg chg="add del">
        <pc:chgData name="Pankaj Pawar" userId="00179fea9feb3cb0" providerId="LiveId" clId="{139C0825-6AF3-4C16-A404-4E272D26FD9E}" dt="2024-11-27T17:45:25.003" v="157" actId="2696"/>
        <pc:sldMkLst>
          <pc:docMk/>
          <pc:sldMk cId="1132563149" sldId="286"/>
        </pc:sldMkLst>
      </pc:sldChg>
      <pc:sldChg chg="add del">
        <pc:chgData name="Pankaj Pawar" userId="00179fea9feb3cb0" providerId="LiveId" clId="{139C0825-6AF3-4C16-A404-4E272D26FD9E}" dt="2024-11-27T17:35:26.251" v="34"/>
        <pc:sldMkLst>
          <pc:docMk/>
          <pc:sldMk cId="2007429310" sldId="286"/>
        </pc:sldMkLst>
      </pc:sldChg>
      <pc:sldChg chg="add del">
        <pc:chgData name="Pankaj Pawar" userId="00179fea9feb3cb0" providerId="LiveId" clId="{139C0825-6AF3-4C16-A404-4E272D26FD9E}" dt="2024-11-27T17:45:30.850" v="160" actId="2696"/>
        <pc:sldMkLst>
          <pc:docMk/>
          <pc:sldMk cId="1101034559" sldId="287"/>
        </pc:sldMkLst>
      </pc:sldChg>
      <pc:sldChg chg="add del">
        <pc:chgData name="Pankaj Pawar" userId="00179fea9feb3cb0" providerId="LiveId" clId="{139C0825-6AF3-4C16-A404-4E272D26FD9E}" dt="2024-11-27T17:45:26.900" v="158" actId="2696"/>
        <pc:sldMkLst>
          <pc:docMk/>
          <pc:sldMk cId="1609920042" sldId="288"/>
        </pc:sldMkLst>
      </pc:sldChg>
      <pc:sldChg chg="add del">
        <pc:chgData name="Pankaj Pawar" userId="00179fea9feb3cb0" providerId="LiveId" clId="{139C0825-6AF3-4C16-A404-4E272D26FD9E}" dt="2024-11-27T17:45:33.154" v="161" actId="2696"/>
        <pc:sldMkLst>
          <pc:docMk/>
          <pc:sldMk cId="3139989771" sldId="288"/>
        </pc:sldMkLst>
      </pc:sldChg>
    </pc:docChg>
  </pc:docChgLst>
  <pc:docChgLst>
    <pc:chgData name="Pankaj Pawar" userId="00179fea9feb3cb0" providerId="LiveId" clId="{870ECC12-F77C-4844-822D-62748E802AAD}"/>
    <pc:docChg chg="undo custSel addSld modSld">
      <pc:chgData name="Pankaj Pawar" userId="00179fea9feb3cb0" providerId="LiveId" clId="{870ECC12-F77C-4844-822D-62748E802AAD}" dt="2024-12-17T10:08:48.877" v="374"/>
      <pc:docMkLst>
        <pc:docMk/>
      </pc:docMkLst>
      <pc:sldChg chg="modSp mod">
        <pc:chgData name="Pankaj Pawar" userId="00179fea9feb3cb0" providerId="LiveId" clId="{870ECC12-F77C-4844-822D-62748E802AAD}" dt="2024-12-17T09:50:49.598" v="9" actId="115"/>
        <pc:sldMkLst>
          <pc:docMk/>
          <pc:sldMk cId="910995432" sldId="256"/>
        </pc:sldMkLst>
        <pc:spChg chg="mod">
          <ac:chgData name="Pankaj Pawar" userId="00179fea9feb3cb0" providerId="LiveId" clId="{870ECC12-F77C-4844-822D-62748E802AAD}" dt="2024-12-17T09:50:49.598" v="9" actId="115"/>
          <ac:spMkLst>
            <pc:docMk/>
            <pc:sldMk cId="910995432" sldId="256"/>
            <ac:spMk id="2" creationId="{1060422A-7C36-3478-6C32-33E2D39E425D}"/>
          </ac:spMkLst>
        </pc:spChg>
      </pc:sldChg>
      <pc:sldChg chg="modSp mod">
        <pc:chgData name="Pankaj Pawar" userId="00179fea9feb3cb0" providerId="LiveId" clId="{870ECC12-F77C-4844-822D-62748E802AAD}" dt="2024-12-17T09:51:08.430" v="10"/>
        <pc:sldMkLst>
          <pc:docMk/>
          <pc:sldMk cId="2033652980" sldId="257"/>
        </pc:sldMkLst>
        <pc:spChg chg="mod">
          <ac:chgData name="Pankaj Pawar" userId="00179fea9feb3cb0" providerId="LiveId" clId="{870ECC12-F77C-4844-822D-62748E802AAD}" dt="2024-12-17T09:51:08.430" v="10"/>
          <ac:spMkLst>
            <pc:docMk/>
            <pc:sldMk cId="2033652980" sldId="257"/>
            <ac:spMk id="3" creationId="{3D27403D-4D77-274A-1730-7BDC2870DDA3}"/>
          </ac:spMkLst>
        </pc:spChg>
      </pc:sldChg>
      <pc:sldChg chg="modSp mod">
        <pc:chgData name="Pankaj Pawar" userId="00179fea9feb3cb0" providerId="LiveId" clId="{870ECC12-F77C-4844-822D-62748E802AAD}" dt="2024-12-17T09:51:29.135" v="12" actId="2711"/>
        <pc:sldMkLst>
          <pc:docMk/>
          <pc:sldMk cId="2165838614" sldId="258"/>
        </pc:sldMkLst>
        <pc:spChg chg="mod">
          <ac:chgData name="Pankaj Pawar" userId="00179fea9feb3cb0" providerId="LiveId" clId="{870ECC12-F77C-4844-822D-62748E802AAD}" dt="2024-12-17T09:51:29.135" v="12" actId="2711"/>
          <ac:spMkLst>
            <pc:docMk/>
            <pc:sldMk cId="2165838614" sldId="258"/>
            <ac:spMk id="6" creationId="{07E79403-AD2E-3F07-4133-2DC303A72311}"/>
          </ac:spMkLst>
        </pc:spChg>
      </pc:sldChg>
      <pc:sldChg chg="addSp delSp modSp mod">
        <pc:chgData name="Pankaj Pawar" userId="00179fea9feb3cb0" providerId="LiveId" clId="{870ECC12-F77C-4844-822D-62748E802AAD}" dt="2024-12-17T09:52:53.036" v="31" actId="14100"/>
        <pc:sldMkLst>
          <pc:docMk/>
          <pc:sldMk cId="3204802013" sldId="260"/>
        </pc:sldMkLst>
        <pc:spChg chg="del mod">
          <ac:chgData name="Pankaj Pawar" userId="00179fea9feb3cb0" providerId="LiveId" clId="{870ECC12-F77C-4844-822D-62748E802AAD}" dt="2024-12-17T09:52:50.707" v="30"/>
          <ac:spMkLst>
            <pc:docMk/>
            <pc:sldMk cId="3204802013" sldId="260"/>
            <ac:spMk id="5" creationId="{53CEA90D-7F1E-EA7F-12F2-73EB78416F4F}"/>
          </ac:spMkLst>
        </pc:spChg>
        <pc:picChg chg="add mod">
          <ac:chgData name="Pankaj Pawar" userId="00179fea9feb3cb0" providerId="LiveId" clId="{870ECC12-F77C-4844-822D-62748E802AAD}" dt="2024-12-17T09:52:53.036" v="31" actId="14100"/>
          <ac:picMkLst>
            <pc:docMk/>
            <pc:sldMk cId="3204802013" sldId="260"/>
            <ac:picMk id="2" creationId="{01ACB653-4403-44E9-638F-E13EA187C1A8}"/>
          </ac:picMkLst>
        </pc:picChg>
      </pc:sldChg>
      <pc:sldChg chg="modSp mod">
        <pc:chgData name="Pankaj Pawar" userId="00179fea9feb3cb0" providerId="LiveId" clId="{870ECC12-F77C-4844-822D-62748E802AAD}" dt="2024-12-17T09:53:46.596" v="48" actId="255"/>
        <pc:sldMkLst>
          <pc:docMk/>
          <pc:sldMk cId="3158616767" sldId="261"/>
        </pc:sldMkLst>
        <pc:spChg chg="mod">
          <ac:chgData name="Pankaj Pawar" userId="00179fea9feb3cb0" providerId="LiveId" clId="{870ECC12-F77C-4844-822D-62748E802AAD}" dt="2024-12-17T09:53:46.596" v="48" actId="255"/>
          <ac:spMkLst>
            <pc:docMk/>
            <pc:sldMk cId="3158616767" sldId="261"/>
            <ac:spMk id="3" creationId="{18B1CB1F-0B09-E630-6C28-BE433A0C6BF9}"/>
          </ac:spMkLst>
        </pc:spChg>
      </pc:sldChg>
      <pc:sldChg chg="modSp mod">
        <pc:chgData name="Pankaj Pawar" userId="00179fea9feb3cb0" providerId="LiveId" clId="{870ECC12-F77C-4844-822D-62748E802AAD}" dt="2024-12-17T09:57:08.996" v="95" actId="21"/>
        <pc:sldMkLst>
          <pc:docMk/>
          <pc:sldMk cId="1626131345" sldId="262"/>
        </pc:sldMkLst>
        <pc:spChg chg="mod">
          <ac:chgData name="Pankaj Pawar" userId="00179fea9feb3cb0" providerId="LiveId" clId="{870ECC12-F77C-4844-822D-62748E802AAD}" dt="2024-12-17T09:57:08.996" v="95" actId="21"/>
          <ac:spMkLst>
            <pc:docMk/>
            <pc:sldMk cId="1626131345" sldId="262"/>
            <ac:spMk id="3" creationId="{457D2F38-02E7-A2D0-98BB-A8C76F3329BC}"/>
          </ac:spMkLst>
        </pc:spChg>
      </pc:sldChg>
      <pc:sldChg chg="modSp mod">
        <pc:chgData name="Pankaj Pawar" userId="00179fea9feb3cb0" providerId="LiveId" clId="{870ECC12-F77C-4844-822D-62748E802AAD}" dt="2024-12-17T09:58:03.996" v="133" actId="14100"/>
        <pc:sldMkLst>
          <pc:docMk/>
          <pc:sldMk cId="1920570994" sldId="264"/>
        </pc:sldMkLst>
        <pc:spChg chg="mod">
          <ac:chgData name="Pankaj Pawar" userId="00179fea9feb3cb0" providerId="LiveId" clId="{870ECC12-F77C-4844-822D-62748E802AAD}" dt="2024-12-17T09:58:03.996" v="133" actId="14100"/>
          <ac:spMkLst>
            <pc:docMk/>
            <pc:sldMk cId="1920570994" sldId="264"/>
            <ac:spMk id="8" creationId="{33D51681-93C1-867A-92DF-D25742E7B0F7}"/>
          </ac:spMkLst>
        </pc:spChg>
      </pc:sldChg>
      <pc:sldChg chg="modSp mod">
        <pc:chgData name="Pankaj Pawar" userId="00179fea9feb3cb0" providerId="LiveId" clId="{870ECC12-F77C-4844-822D-62748E802AAD}" dt="2024-12-17T09:57:16.683" v="102" actId="20577"/>
        <pc:sldMkLst>
          <pc:docMk/>
          <pc:sldMk cId="2166911430" sldId="265"/>
        </pc:sldMkLst>
        <pc:spChg chg="mod">
          <ac:chgData name="Pankaj Pawar" userId="00179fea9feb3cb0" providerId="LiveId" clId="{870ECC12-F77C-4844-822D-62748E802AAD}" dt="2024-12-17T09:57:16.683" v="102" actId="20577"/>
          <ac:spMkLst>
            <pc:docMk/>
            <pc:sldMk cId="2166911430" sldId="265"/>
            <ac:spMk id="3" creationId="{DFCC38EC-3C55-0661-1641-F0CE2B2B2586}"/>
          </ac:spMkLst>
        </pc:spChg>
      </pc:sldChg>
      <pc:sldChg chg="addSp delSp modSp mod">
        <pc:chgData name="Pankaj Pawar" userId="00179fea9feb3cb0" providerId="LiveId" clId="{870ECC12-F77C-4844-822D-62748E802AAD}" dt="2024-12-17T09:52:41.931" v="28" actId="20577"/>
        <pc:sldMkLst>
          <pc:docMk/>
          <pc:sldMk cId="1571957095" sldId="267"/>
        </pc:sldMkLst>
        <pc:spChg chg="del mod">
          <ac:chgData name="Pankaj Pawar" userId="00179fea9feb3cb0" providerId="LiveId" clId="{870ECC12-F77C-4844-822D-62748E802AAD}" dt="2024-12-17T09:51:48.375" v="16" actId="21"/>
          <ac:spMkLst>
            <pc:docMk/>
            <pc:sldMk cId="1571957095" sldId="267"/>
            <ac:spMk id="2" creationId="{6BF2D68B-FE9A-CC51-778A-7D63DEA2DFAE}"/>
          </ac:spMkLst>
        </pc:spChg>
        <pc:spChg chg="add del mod">
          <ac:chgData name="Pankaj Pawar" userId="00179fea9feb3cb0" providerId="LiveId" clId="{870ECC12-F77C-4844-822D-62748E802AAD}" dt="2024-12-17T09:52:06.680" v="19"/>
          <ac:spMkLst>
            <pc:docMk/>
            <pc:sldMk cId="1571957095" sldId="267"/>
            <ac:spMk id="3" creationId="{DB3CEF00-2E33-0591-C85E-D7A079A1FC1F}"/>
          </ac:spMkLst>
        </pc:spChg>
        <pc:spChg chg="add mod">
          <ac:chgData name="Pankaj Pawar" userId="00179fea9feb3cb0" providerId="LiveId" clId="{870ECC12-F77C-4844-822D-62748E802AAD}" dt="2024-12-17T09:52:41.931" v="28" actId="20577"/>
          <ac:spMkLst>
            <pc:docMk/>
            <pc:sldMk cId="1571957095" sldId="267"/>
            <ac:spMk id="6" creationId="{66960BB0-9EB9-383A-E00C-28CAD50D5FD3}"/>
          </ac:spMkLst>
        </pc:spChg>
        <pc:spChg chg="del mod">
          <ac:chgData name="Pankaj Pawar" userId="00179fea9feb3cb0" providerId="LiveId" clId="{870ECC12-F77C-4844-822D-62748E802AAD}" dt="2024-12-17T09:52:00.253" v="17" actId="21"/>
          <ac:spMkLst>
            <pc:docMk/>
            <pc:sldMk cId="1571957095" sldId="267"/>
            <ac:spMk id="7" creationId="{DB3CEF00-2E33-0591-C85E-D7A079A1FC1F}"/>
          </ac:spMkLst>
        </pc:spChg>
        <pc:picChg chg="add mod">
          <ac:chgData name="Pankaj Pawar" userId="00179fea9feb3cb0" providerId="LiveId" clId="{870ECC12-F77C-4844-822D-62748E802AAD}" dt="2024-12-17T09:52:14.514" v="22" actId="14100"/>
          <ac:picMkLst>
            <pc:docMk/>
            <pc:sldMk cId="1571957095" sldId="267"/>
            <ac:picMk id="4" creationId="{E45AF55B-5431-D334-6BEA-A6ACF1276509}"/>
          </ac:picMkLst>
        </pc:picChg>
      </pc:sldChg>
      <pc:sldChg chg="addSp delSp modSp mod">
        <pc:chgData name="Pankaj Pawar" userId="00179fea9feb3cb0" providerId="LiveId" clId="{870ECC12-F77C-4844-822D-62748E802AAD}" dt="2024-12-17T09:58:59.365" v="169" actId="21"/>
        <pc:sldMkLst>
          <pc:docMk/>
          <pc:sldMk cId="3153352362" sldId="268"/>
        </pc:sldMkLst>
        <pc:spChg chg="del">
          <ac:chgData name="Pankaj Pawar" userId="00179fea9feb3cb0" providerId="LiveId" clId="{870ECC12-F77C-4844-822D-62748E802AAD}" dt="2024-12-17T09:58:15.376" v="135" actId="21"/>
          <ac:spMkLst>
            <pc:docMk/>
            <pc:sldMk cId="3153352362" sldId="268"/>
            <ac:spMk id="2" creationId="{869DCD0A-EC4B-2A91-0BBA-9327BA9C81DB}"/>
          </ac:spMkLst>
        </pc:spChg>
        <pc:spChg chg="mod">
          <ac:chgData name="Pankaj Pawar" userId="00179fea9feb3cb0" providerId="LiveId" clId="{870ECC12-F77C-4844-822D-62748E802AAD}" dt="2024-12-17T09:58:59.365" v="169" actId="21"/>
          <ac:spMkLst>
            <pc:docMk/>
            <pc:sldMk cId="3153352362" sldId="268"/>
            <ac:spMk id="3" creationId="{7080A86C-9346-3B8F-AD82-0986EDC9498C}"/>
          </ac:spMkLst>
        </pc:spChg>
        <pc:spChg chg="add del mod">
          <ac:chgData name="Pankaj Pawar" userId="00179fea9feb3cb0" providerId="LiveId" clId="{870ECC12-F77C-4844-822D-62748E802AAD}" dt="2024-12-17T09:58:20.683" v="138" actId="21"/>
          <ac:spMkLst>
            <pc:docMk/>
            <pc:sldMk cId="3153352362" sldId="268"/>
            <ac:spMk id="5" creationId="{12668C64-54FC-7F19-D16D-839791A0DD31}"/>
          </ac:spMkLst>
        </pc:spChg>
      </pc:sldChg>
      <pc:sldChg chg="modSp mod">
        <pc:chgData name="Pankaj Pawar" userId="00179fea9feb3cb0" providerId="LiveId" clId="{870ECC12-F77C-4844-822D-62748E802AAD}" dt="2024-12-17T10:00:04.164" v="209" actId="14100"/>
        <pc:sldMkLst>
          <pc:docMk/>
          <pc:sldMk cId="4087337161" sldId="269"/>
        </pc:sldMkLst>
        <pc:spChg chg="mod">
          <ac:chgData name="Pankaj Pawar" userId="00179fea9feb3cb0" providerId="LiveId" clId="{870ECC12-F77C-4844-822D-62748E802AAD}" dt="2024-12-17T10:00:04.164" v="209" actId="14100"/>
          <ac:spMkLst>
            <pc:docMk/>
            <pc:sldMk cId="4087337161" sldId="269"/>
            <ac:spMk id="3" creationId="{A00C2E0A-EBBB-6A5B-AB44-9890AD963B9F}"/>
          </ac:spMkLst>
        </pc:spChg>
      </pc:sldChg>
      <pc:sldChg chg="modSp mod">
        <pc:chgData name="Pankaj Pawar" userId="00179fea9feb3cb0" providerId="LiveId" clId="{870ECC12-F77C-4844-822D-62748E802AAD}" dt="2024-12-17T10:00:58.394" v="242" actId="21"/>
        <pc:sldMkLst>
          <pc:docMk/>
          <pc:sldMk cId="3635127286" sldId="271"/>
        </pc:sldMkLst>
        <pc:spChg chg="mod">
          <ac:chgData name="Pankaj Pawar" userId="00179fea9feb3cb0" providerId="LiveId" clId="{870ECC12-F77C-4844-822D-62748E802AAD}" dt="2024-12-17T10:00:58.394" v="242" actId="21"/>
          <ac:spMkLst>
            <pc:docMk/>
            <pc:sldMk cId="3635127286" sldId="271"/>
            <ac:spMk id="6" creationId="{C67909B5-21B8-CAB3-C216-5238ACD60E85}"/>
          </ac:spMkLst>
        </pc:spChg>
      </pc:sldChg>
      <pc:sldChg chg="addSp delSp modSp mod">
        <pc:chgData name="Pankaj Pawar" userId="00179fea9feb3cb0" providerId="LiveId" clId="{870ECC12-F77C-4844-822D-62748E802AAD}" dt="2024-12-17T10:01:43.758" v="263" actId="14100"/>
        <pc:sldMkLst>
          <pc:docMk/>
          <pc:sldMk cId="501133836" sldId="272"/>
        </pc:sldMkLst>
        <pc:spChg chg="del">
          <ac:chgData name="Pankaj Pawar" userId="00179fea9feb3cb0" providerId="LiveId" clId="{870ECC12-F77C-4844-822D-62748E802AAD}" dt="2024-12-17T10:01:03.187" v="243" actId="21"/>
          <ac:spMkLst>
            <pc:docMk/>
            <pc:sldMk cId="501133836" sldId="272"/>
            <ac:spMk id="3" creationId="{EBE76AF6-F9F4-1541-FBE5-AA4B8DFB7252}"/>
          </ac:spMkLst>
        </pc:spChg>
        <pc:spChg chg="add del mod">
          <ac:chgData name="Pankaj Pawar" userId="00179fea9feb3cb0" providerId="LiveId" clId="{870ECC12-F77C-4844-822D-62748E802AAD}" dt="2024-12-17T10:01:09.730" v="246"/>
          <ac:spMkLst>
            <pc:docMk/>
            <pc:sldMk cId="501133836" sldId="272"/>
            <ac:spMk id="4" creationId="{F6E30ED9-68D6-1E98-9261-6D9FCDE84F32}"/>
          </ac:spMkLst>
        </pc:spChg>
        <pc:spChg chg="add mod">
          <ac:chgData name="Pankaj Pawar" userId="00179fea9feb3cb0" providerId="LiveId" clId="{870ECC12-F77C-4844-822D-62748E802AAD}" dt="2024-12-17T10:01:27.031" v="257" actId="20577"/>
          <ac:spMkLst>
            <pc:docMk/>
            <pc:sldMk cId="501133836" sldId="272"/>
            <ac:spMk id="5" creationId="{EBE76AF6-F9F4-1541-FBE5-AA4B8DFB7252}"/>
          </ac:spMkLst>
        </pc:spChg>
        <pc:picChg chg="add mod">
          <ac:chgData name="Pankaj Pawar" userId="00179fea9feb3cb0" providerId="LiveId" clId="{870ECC12-F77C-4844-822D-62748E802AAD}" dt="2024-12-17T10:01:43.758" v="263" actId="14100"/>
          <ac:picMkLst>
            <pc:docMk/>
            <pc:sldMk cId="501133836" sldId="272"/>
            <ac:picMk id="6" creationId="{A86CE021-314B-7581-680D-6DBCC7B9E92F}"/>
          </ac:picMkLst>
        </pc:picChg>
      </pc:sldChg>
      <pc:sldChg chg="delSp modSp new mod">
        <pc:chgData name="Pankaj Pawar" userId="00179fea9feb3cb0" providerId="LiveId" clId="{870ECC12-F77C-4844-822D-62748E802AAD}" dt="2024-12-17T10:02:25.514" v="269"/>
        <pc:sldMkLst>
          <pc:docMk/>
          <pc:sldMk cId="1740514889" sldId="273"/>
        </pc:sldMkLst>
        <pc:spChg chg="del">
          <ac:chgData name="Pankaj Pawar" userId="00179fea9feb3cb0" providerId="LiveId" clId="{870ECC12-F77C-4844-822D-62748E802AAD}" dt="2024-12-17T10:01:50.757" v="265" actId="21"/>
          <ac:spMkLst>
            <pc:docMk/>
            <pc:sldMk cId="1740514889" sldId="273"/>
            <ac:spMk id="2" creationId="{EB5D7EE8-2679-5748-3259-DC046262229F}"/>
          </ac:spMkLst>
        </pc:spChg>
        <pc:spChg chg="mod">
          <ac:chgData name="Pankaj Pawar" userId="00179fea9feb3cb0" providerId="LiveId" clId="{870ECC12-F77C-4844-822D-62748E802AAD}" dt="2024-12-17T10:02:25.514" v="269"/>
          <ac:spMkLst>
            <pc:docMk/>
            <pc:sldMk cId="1740514889" sldId="273"/>
            <ac:spMk id="3" creationId="{1524B99B-2A73-A295-84AD-C61BADFBDE7F}"/>
          </ac:spMkLst>
        </pc:spChg>
      </pc:sldChg>
      <pc:sldChg chg="addSp delSp modSp new mod">
        <pc:chgData name="Pankaj Pawar" userId="00179fea9feb3cb0" providerId="LiveId" clId="{870ECC12-F77C-4844-822D-62748E802AAD}" dt="2024-12-17T10:03:05.536" v="282" actId="14100"/>
        <pc:sldMkLst>
          <pc:docMk/>
          <pc:sldMk cId="376824111" sldId="274"/>
        </pc:sldMkLst>
        <pc:spChg chg="del">
          <ac:chgData name="Pankaj Pawar" userId="00179fea9feb3cb0" providerId="LiveId" clId="{870ECC12-F77C-4844-822D-62748E802AAD}" dt="2024-12-17T10:02:52.888" v="275" actId="21"/>
          <ac:spMkLst>
            <pc:docMk/>
            <pc:sldMk cId="376824111" sldId="274"/>
            <ac:spMk id="2" creationId="{597AE526-A73F-60F0-7BFA-0A60063F50E5}"/>
          </ac:spMkLst>
        </pc:spChg>
        <pc:spChg chg="del mod">
          <ac:chgData name="Pankaj Pawar" userId="00179fea9feb3cb0" providerId="LiveId" clId="{870ECC12-F77C-4844-822D-62748E802AAD}" dt="2024-12-17T10:02:58.391" v="279"/>
          <ac:spMkLst>
            <pc:docMk/>
            <pc:sldMk cId="376824111" sldId="274"/>
            <ac:spMk id="3" creationId="{DE7D5838-91DB-FC01-4882-534DEF12AC62}"/>
          </ac:spMkLst>
        </pc:spChg>
        <pc:spChg chg="add del mod">
          <ac:chgData name="Pankaj Pawar" userId="00179fea9feb3cb0" providerId="LiveId" clId="{870ECC12-F77C-4844-822D-62748E802AAD}" dt="2024-12-17T10:03:02.077" v="280"/>
          <ac:spMkLst>
            <pc:docMk/>
            <pc:sldMk cId="376824111" sldId="274"/>
            <ac:spMk id="4" creationId="{597AE526-A73F-60F0-7BFA-0A60063F50E5}"/>
          </ac:spMkLst>
        </pc:spChg>
        <pc:picChg chg="add mod">
          <ac:chgData name="Pankaj Pawar" userId="00179fea9feb3cb0" providerId="LiveId" clId="{870ECC12-F77C-4844-822D-62748E802AAD}" dt="2024-12-17T10:03:05.536" v="282" actId="14100"/>
          <ac:picMkLst>
            <pc:docMk/>
            <pc:sldMk cId="376824111" sldId="274"/>
            <ac:picMk id="5" creationId="{16580E75-67A8-3F6D-3089-EB3E3B6D760A}"/>
          </ac:picMkLst>
        </pc:picChg>
      </pc:sldChg>
      <pc:sldChg chg="delSp modSp new mod">
        <pc:chgData name="Pankaj Pawar" userId="00179fea9feb3cb0" providerId="LiveId" clId="{870ECC12-F77C-4844-822D-62748E802AAD}" dt="2024-12-17T10:03:23.667" v="289"/>
        <pc:sldMkLst>
          <pc:docMk/>
          <pc:sldMk cId="3568553966" sldId="275"/>
        </pc:sldMkLst>
        <pc:spChg chg="del">
          <ac:chgData name="Pankaj Pawar" userId="00179fea9feb3cb0" providerId="LiveId" clId="{870ECC12-F77C-4844-822D-62748E802AAD}" dt="2024-12-17T10:03:08.583" v="283" actId="21"/>
          <ac:spMkLst>
            <pc:docMk/>
            <pc:sldMk cId="3568553966" sldId="275"/>
            <ac:spMk id="2" creationId="{7A6A96BA-4E41-1EE4-6D0B-09EF8C8639B1}"/>
          </ac:spMkLst>
        </pc:spChg>
        <pc:spChg chg="mod">
          <ac:chgData name="Pankaj Pawar" userId="00179fea9feb3cb0" providerId="LiveId" clId="{870ECC12-F77C-4844-822D-62748E802AAD}" dt="2024-12-17T10:03:23.667" v="289"/>
          <ac:spMkLst>
            <pc:docMk/>
            <pc:sldMk cId="3568553966" sldId="275"/>
            <ac:spMk id="3" creationId="{694810D0-1395-F238-37A9-C8673980A3F9}"/>
          </ac:spMkLst>
        </pc:spChg>
      </pc:sldChg>
      <pc:sldChg chg="addSp delSp modSp new mod">
        <pc:chgData name="Pankaj Pawar" userId="00179fea9feb3cb0" providerId="LiveId" clId="{870ECC12-F77C-4844-822D-62748E802AAD}" dt="2024-12-17T10:03:58.150" v="293"/>
        <pc:sldMkLst>
          <pc:docMk/>
          <pc:sldMk cId="3356534341" sldId="276"/>
        </pc:sldMkLst>
        <pc:spChg chg="del">
          <ac:chgData name="Pankaj Pawar" userId="00179fea9feb3cb0" providerId="LiveId" clId="{870ECC12-F77C-4844-822D-62748E802AAD}" dt="2024-12-17T10:03:34.816" v="290" actId="21"/>
          <ac:spMkLst>
            <pc:docMk/>
            <pc:sldMk cId="3356534341" sldId="276"/>
            <ac:spMk id="2" creationId="{481B52FC-882A-63EB-60B0-CE18CFB6BAF6}"/>
          </ac:spMkLst>
        </pc:spChg>
        <pc:spChg chg="del mod">
          <ac:chgData name="Pankaj Pawar" userId="00179fea9feb3cb0" providerId="LiveId" clId="{870ECC12-F77C-4844-822D-62748E802AAD}" dt="2024-12-17T10:03:58.150" v="293"/>
          <ac:spMkLst>
            <pc:docMk/>
            <pc:sldMk cId="3356534341" sldId="276"/>
            <ac:spMk id="3" creationId="{CFE42551-4892-8A82-639A-B0EADA6C5CE7}"/>
          </ac:spMkLst>
        </pc:spChg>
        <pc:picChg chg="add mod">
          <ac:chgData name="Pankaj Pawar" userId="00179fea9feb3cb0" providerId="LiveId" clId="{870ECC12-F77C-4844-822D-62748E802AAD}" dt="2024-12-17T10:03:58.150" v="293"/>
          <ac:picMkLst>
            <pc:docMk/>
            <pc:sldMk cId="3356534341" sldId="276"/>
            <ac:picMk id="4" creationId="{47CD2217-2D83-6650-71F9-C45AC9EDA24C}"/>
          </ac:picMkLst>
        </pc:picChg>
      </pc:sldChg>
      <pc:sldChg chg="addSp delSp modSp new mod">
        <pc:chgData name="Pankaj Pawar" userId="00179fea9feb3cb0" providerId="LiveId" clId="{870ECC12-F77C-4844-822D-62748E802AAD}" dt="2024-12-17T10:04:34.395" v="301"/>
        <pc:sldMkLst>
          <pc:docMk/>
          <pc:sldMk cId="2988405656" sldId="277"/>
        </pc:sldMkLst>
        <pc:spChg chg="del">
          <ac:chgData name="Pankaj Pawar" userId="00179fea9feb3cb0" providerId="LiveId" clId="{870ECC12-F77C-4844-822D-62748E802AAD}" dt="2024-12-17T10:04:13.409" v="294" actId="21"/>
          <ac:spMkLst>
            <pc:docMk/>
            <pc:sldMk cId="2988405656" sldId="277"/>
            <ac:spMk id="2" creationId="{2AD98C46-B8AD-4681-82C4-1E21EA0BF1E6}"/>
          </ac:spMkLst>
        </pc:spChg>
        <pc:spChg chg="del mod">
          <ac:chgData name="Pankaj Pawar" userId="00179fea9feb3cb0" providerId="LiveId" clId="{870ECC12-F77C-4844-822D-62748E802AAD}" dt="2024-12-17T10:04:19.817" v="298"/>
          <ac:spMkLst>
            <pc:docMk/>
            <pc:sldMk cId="2988405656" sldId="277"/>
            <ac:spMk id="3" creationId="{BE87CE18-97BC-AD49-1EEE-419AD93E32A5}"/>
          </ac:spMkLst>
        </pc:spChg>
        <pc:spChg chg="add mod">
          <ac:chgData name="Pankaj Pawar" userId="00179fea9feb3cb0" providerId="LiveId" clId="{870ECC12-F77C-4844-822D-62748E802AAD}" dt="2024-12-17T10:04:34.395" v="301"/>
          <ac:spMkLst>
            <pc:docMk/>
            <pc:sldMk cId="2988405656" sldId="277"/>
            <ac:spMk id="4" creationId="{2AD98C46-B8AD-4681-82C4-1E21EA0BF1E6}"/>
          </ac:spMkLst>
        </pc:spChg>
      </pc:sldChg>
      <pc:sldChg chg="addSp delSp modSp new mod">
        <pc:chgData name="Pankaj Pawar" userId="00179fea9feb3cb0" providerId="LiveId" clId="{870ECC12-F77C-4844-822D-62748E802AAD}" dt="2024-12-17T10:05:10.630" v="319" actId="2711"/>
        <pc:sldMkLst>
          <pc:docMk/>
          <pc:sldMk cId="2997756418" sldId="278"/>
        </pc:sldMkLst>
        <pc:spChg chg="del">
          <ac:chgData name="Pankaj Pawar" userId="00179fea9feb3cb0" providerId="LiveId" clId="{870ECC12-F77C-4844-822D-62748E802AAD}" dt="2024-12-17T10:04:49.692" v="302" actId="21"/>
          <ac:spMkLst>
            <pc:docMk/>
            <pc:sldMk cId="2997756418" sldId="278"/>
            <ac:spMk id="2" creationId="{D68B0580-7B27-053E-730D-61A16E402AC4}"/>
          </ac:spMkLst>
        </pc:spChg>
        <pc:spChg chg="del mod">
          <ac:chgData name="Pankaj Pawar" userId="00179fea9feb3cb0" providerId="LiveId" clId="{870ECC12-F77C-4844-822D-62748E802AAD}" dt="2024-12-17T10:04:56.113" v="305"/>
          <ac:spMkLst>
            <pc:docMk/>
            <pc:sldMk cId="2997756418" sldId="278"/>
            <ac:spMk id="3" creationId="{F0A72B73-DAE3-4C83-AD23-B28F6373A81F}"/>
          </ac:spMkLst>
        </pc:spChg>
        <pc:spChg chg="add mod">
          <ac:chgData name="Pankaj Pawar" userId="00179fea9feb3cb0" providerId="LiveId" clId="{870ECC12-F77C-4844-822D-62748E802AAD}" dt="2024-12-17T10:05:10.630" v="319" actId="2711"/>
          <ac:spMkLst>
            <pc:docMk/>
            <pc:sldMk cId="2997756418" sldId="278"/>
            <ac:spMk id="4" creationId="{D68B0580-7B27-053E-730D-61A16E402AC4}"/>
          </ac:spMkLst>
        </pc:spChg>
      </pc:sldChg>
      <pc:sldChg chg="delSp modSp new mod modShow">
        <pc:chgData name="Pankaj Pawar" userId="00179fea9feb3cb0" providerId="LiveId" clId="{870ECC12-F77C-4844-822D-62748E802AAD}" dt="2024-12-17T10:06:18.136" v="345" actId="21"/>
        <pc:sldMkLst>
          <pc:docMk/>
          <pc:sldMk cId="3184587152" sldId="279"/>
        </pc:sldMkLst>
        <pc:spChg chg="del">
          <ac:chgData name="Pankaj Pawar" userId="00179fea9feb3cb0" providerId="LiveId" clId="{870ECC12-F77C-4844-822D-62748E802AAD}" dt="2024-12-17T10:05:44.159" v="327" actId="21"/>
          <ac:spMkLst>
            <pc:docMk/>
            <pc:sldMk cId="3184587152" sldId="279"/>
            <ac:spMk id="2" creationId="{8BAA2BEF-D521-690E-BE99-CAFB9CEF5555}"/>
          </ac:spMkLst>
        </pc:spChg>
        <pc:spChg chg="mod">
          <ac:chgData name="Pankaj Pawar" userId="00179fea9feb3cb0" providerId="LiveId" clId="{870ECC12-F77C-4844-822D-62748E802AAD}" dt="2024-12-17T10:06:18.136" v="345" actId="21"/>
          <ac:spMkLst>
            <pc:docMk/>
            <pc:sldMk cId="3184587152" sldId="279"/>
            <ac:spMk id="3" creationId="{EBD484C5-227B-64EC-614E-AFF9192698B3}"/>
          </ac:spMkLst>
        </pc:spChg>
      </pc:sldChg>
      <pc:sldChg chg="addSp delSp modSp new mod">
        <pc:chgData name="Pankaj Pawar" userId="00179fea9feb3cb0" providerId="LiveId" clId="{870ECC12-F77C-4844-822D-62748E802AAD}" dt="2024-12-17T10:06:38.767" v="356" actId="20577"/>
        <pc:sldMkLst>
          <pc:docMk/>
          <pc:sldMk cId="2284324715" sldId="280"/>
        </pc:sldMkLst>
        <pc:spChg chg="del">
          <ac:chgData name="Pankaj Pawar" userId="00179fea9feb3cb0" providerId="LiveId" clId="{870ECC12-F77C-4844-822D-62748E802AAD}" dt="2024-12-17T10:06:23.111" v="348" actId="21"/>
          <ac:spMkLst>
            <pc:docMk/>
            <pc:sldMk cId="2284324715" sldId="280"/>
            <ac:spMk id="2" creationId="{ABB9FC1C-38A3-676D-CFBC-6258433FC644}"/>
          </ac:spMkLst>
        </pc:spChg>
        <pc:spChg chg="del mod">
          <ac:chgData name="Pankaj Pawar" userId="00179fea9feb3cb0" providerId="LiveId" clId="{870ECC12-F77C-4844-822D-62748E802AAD}" dt="2024-12-17T10:06:25.416" v="350"/>
          <ac:spMkLst>
            <pc:docMk/>
            <pc:sldMk cId="2284324715" sldId="280"/>
            <ac:spMk id="3" creationId="{07B7D277-BAEB-15E1-84F6-8966542057A3}"/>
          </ac:spMkLst>
        </pc:spChg>
        <pc:spChg chg="add del">
          <ac:chgData name="Pankaj Pawar" userId="00179fea9feb3cb0" providerId="LiveId" clId="{870ECC12-F77C-4844-822D-62748E802AAD}" dt="2024-12-17T10:06:21.162" v="347" actId="22"/>
          <ac:spMkLst>
            <pc:docMk/>
            <pc:sldMk cId="2284324715" sldId="280"/>
            <ac:spMk id="5" creationId="{20D98FF7-4272-87C4-B5FA-A59AD2CC3A82}"/>
          </ac:spMkLst>
        </pc:spChg>
        <pc:spChg chg="add del mod">
          <ac:chgData name="Pankaj Pawar" userId="00179fea9feb3cb0" providerId="LiveId" clId="{870ECC12-F77C-4844-822D-62748E802AAD}" dt="2024-12-17T10:06:32.084" v="351"/>
          <ac:spMkLst>
            <pc:docMk/>
            <pc:sldMk cId="2284324715" sldId="280"/>
            <ac:spMk id="6" creationId="{ABB9FC1C-38A3-676D-CFBC-6258433FC644}"/>
          </ac:spMkLst>
        </pc:spChg>
        <pc:spChg chg="add mod">
          <ac:chgData name="Pankaj Pawar" userId="00179fea9feb3cb0" providerId="LiveId" clId="{870ECC12-F77C-4844-822D-62748E802AAD}" dt="2024-12-17T10:06:38.767" v="356" actId="20577"/>
          <ac:spMkLst>
            <pc:docMk/>
            <pc:sldMk cId="2284324715" sldId="280"/>
            <ac:spMk id="7" creationId="{C6AA16C9-169D-E67C-B74D-A0983E0CB3BB}"/>
          </ac:spMkLst>
        </pc:spChg>
      </pc:sldChg>
      <pc:sldChg chg="addSp delSp modSp new mod">
        <pc:chgData name="Pankaj Pawar" userId="00179fea9feb3cb0" providerId="LiveId" clId="{870ECC12-F77C-4844-822D-62748E802AAD}" dt="2024-12-17T10:08:30.521" v="369" actId="14100"/>
        <pc:sldMkLst>
          <pc:docMk/>
          <pc:sldMk cId="3399633195" sldId="281"/>
        </pc:sldMkLst>
        <pc:spChg chg="del">
          <ac:chgData name="Pankaj Pawar" userId="00179fea9feb3cb0" providerId="LiveId" clId="{870ECC12-F77C-4844-822D-62748E802AAD}" dt="2024-12-17T10:07:13.595" v="357" actId="21"/>
          <ac:spMkLst>
            <pc:docMk/>
            <pc:sldMk cId="3399633195" sldId="281"/>
            <ac:spMk id="2" creationId="{BA8625D7-709A-E9D6-FF61-046074678364}"/>
          </ac:spMkLst>
        </pc:spChg>
        <pc:spChg chg="del mod">
          <ac:chgData name="Pankaj Pawar" userId="00179fea9feb3cb0" providerId="LiveId" clId="{870ECC12-F77C-4844-822D-62748E802AAD}" dt="2024-12-17T10:07:19.113" v="360"/>
          <ac:spMkLst>
            <pc:docMk/>
            <pc:sldMk cId="3399633195" sldId="281"/>
            <ac:spMk id="3" creationId="{778CD782-6D94-D082-AE1A-63EDA51B0598}"/>
          </ac:spMkLst>
        </pc:spChg>
        <pc:spChg chg="add mod">
          <ac:chgData name="Pankaj Pawar" userId="00179fea9feb3cb0" providerId="LiveId" clId="{870ECC12-F77C-4844-822D-62748E802AAD}" dt="2024-12-17T10:08:16.852" v="365" actId="255"/>
          <ac:spMkLst>
            <pc:docMk/>
            <pc:sldMk cId="3399633195" sldId="281"/>
            <ac:spMk id="5" creationId="{F3A770D9-E5F6-39CD-71EB-2C5C0A2D7C49}"/>
          </ac:spMkLst>
        </pc:spChg>
        <pc:graphicFrameChg chg="add mod modGraphic">
          <ac:chgData name="Pankaj Pawar" userId="00179fea9feb3cb0" providerId="LiveId" clId="{870ECC12-F77C-4844-822D-62748E802AAD}" dt="2024-12-17T10:08:30.521" v="369" actId="14100"/>
          <ac:graphicFrameMkLst>
            <pc:docMk/>
            <pc:sldMk cId="3399633195" sldId="281"/>
            <ac:graphicFrameMk id="4" creationId="{9952166A-595D-3C0B-2786-0F7994848890}"/>
          </ac:graphicFrameMkLst>
        </pc:graphicFrameChg>
      </pc:sldChg>
      <pc:sldChg chg="addSp delSp modSp new mod">
        <pc:chgData name="Pankaj Pawar" userId="00179fea9feb3cb0" providerId="LiveId" clId="{870ECC12-F77C-4844-822D-62748E802AAD}" dt="2024-12-17T10:08:48.877" v="374"/>
        <pc:sldMkLst>
          <pc:docMk/>
          <pc:sldMk cId="4261130172" sldId="282"/>
        </pc:sldMkLst>
        <pc:spChg chg="del">
          <ac:chgData name="Pankaj Pawar" userId="00179fea9feb3cb0" providerId="LiveId" clId="{870ECC12-F77C-4844-822D-62748E802AAD}" dt="2024-12-17T10:08:41.890" v="370" actId="21"/>
          <ac:spMkLst>
            <pc:docMk/>
            <pc:sldMk cId="4261130172" sldId="282"/>
            <ac:spMk id="2" creationId="{15AFE1BC-44CE-B110-3021-CB5B0A7CC73A}"/>
          </ac:spMkLst>
        </pc:spChg>
        <pc:spChg chg="del mod">
          <ac:chgData name="Pankaj Pawar" userId="00179fea9feb3cb0" providerId="LiveId" clId="{870ECC12-F77C-4844-822D-62748E802AAD}" dt="2024-12-17T10:08:45.872" v="373"/>
          <ac:spMkLst>
            <pc:docMk/>
            <pc:sldMk cId="4261130172" sldId="282"/>
            <ac:spMk id="3" creationId="{C54AE4D7-32B7-497F-5D68-A19A4E593A5D}"/>
          </ac:spMkLst>
        </pc:spChg>
        <pc:spChg chg="add mod">
          <ac:chgData name="Pankaj Pawar" userId="00179fea9feb3cb0" providerId="LiveId" clId="{870ECC12-F77C-4844-822D-62748E802AAD}" dt="2024-12-17T10:08:48.877" v="374"/>
          <ac:spMkLst>
            <pc:docMk/>
            <pc:sldMk cId="4261130172" sldId="282"/>
            <ac:spMk id="4" creationId="{15AFE1BC-44CE-B110-3021-CB5B0A7CC73A}"/>
          </ac:spMkLst>
        </pc:spChg>
      </pc:sldChg>
      <pc:sldChg chg="new">
        <pc:chgData name="Pankaj Pawar" userId="00179fea9feb3cb0" providerId="LiveId" clId="{870ECC12-F77C-4844-822D-62748E802AAD}" dt="2024-12-17T10:05:30.702" v="326" actId="680"/>
        <pc:sldMkLst>
          <pc:docMk/>
          <pc:sldMk cId="384989458" sldId="283"/>
        </pc:sldMkLst>
      </pc:sldChg>
    </pc:docChg>
  </pc:docChgLst>
  <pc:docChgLst>
    <pc:chgData name="Pankaj Pawar" userId="00179fea9feb3cb0" providerId="Windows Live" clId="Web-{4CA7E88B-D83D-EEB8-517B-4D27F733EDB4}"/>
    <pc:docChg chg="addSld modSld">
      <pc:chgData name="Pankaj Pawar" userId="00179fea9feb3cb0" providerId="Windows Live" clId="Web-{4CA7E88B-D83D-EEB8-517B-4D27F733EDB4}" dt="2024-10-13T06:19:39.549" v="8"/>
      <pc:docMkLst>
        <pc:docMk/>
      </pc:docMkLst>
      <pc:sldChg chg="addSp delSp modSp mod setBg">
        <pc:chgData name="Pankaj Pawar" userId="00179fea9feb3cb0" providerId="Windows Live" clId="Web-{4CA7E88B-D83D-EEB8-517B-4D27F733EDB4}" dt="2024-10-13T06:19:35.392" v="7"/>
        <pc:sldMkLst>
          <pc:docMk/>
          <pc:sldMk cId="109857222" sldId="256"/>
        </pc:sldMkLst>
      </pc:sldChg>
      <pc:sldChg chg="new">
        <pc:chgData name="Pankaj Pawar" userId="00179fea9feb3cb0" providerId="Windows Live" clId="Web-{4CA7E88B-D83D-EEB8-517B-4D27F733EDB4}" dt="2024-10-13T06:19:22.079" v="2"/>
        <pc:sldMkLst>
          <pc:docMk/>
          <pc:sldMk cId="1644284757" sldId="257"/>
        </pc:sldMkLst>
      </pc:sldChg>
      <pc:sldChg chg="new">
        <pc:chgData name="Pankaj Pawar" userId="00179fea9feb3cb0" providerId="Windows Live" clId="Web-{4CA7E88B-D83D-EEB8-517B-4D27F733EDB4}" dt="2024-10-13T06:19:39.549" v="8"/>
        <pc:sldMkLst>
          <pc:docMk/>
          <pc:sldMk cId="3696898136" sldId="258"/>
        </pc:sldMkLst>
      </pc:sldChg>
    </pc:docChg>
  </pc:docChgLst>
  <pc:docChgLst>
    <pc:chgData name="Pankaj Pawar" userId="00179fea9feb3cb0" providerId="Windows Live" clId="Web-{B697C213-0E74-E416-360C-C6B6D95627A6}"/>
    <pc:docChg chg="addSld delSld modSld addMainMaster delMainMaster">
      <pc:chgData name="Pankaj Pawar" userId="00179fea9feb3cb0" providerId="Windows Live" clId="Web-{B697C213-0E74-E416-360C-C6B6D95627A6}" dt="2024-10-13T06:20:20.109" v="8"/>
      <pc:docMkLst>
        <pc:docMk/>
      </pc:docMkLst>
      <pc:sldChg chg="del">
        <pc:chgData name="Pankaj Pawar" userId="00179fea9feb3cb0" providerId="Windows Live" clId="Web-{B697C213-0E74-E416-360C-C6B6D95627A6}" dt="2024-10-13T06:19:52.484" v="0"/>
        <pc:sldMkLst>
          <pc:docMk/>
          <pc:sldMk cId="109857222" sldId="256"/>
        </pc:sldMkLst>
      </pc:sldChg>
      <pc:sldChg chg="modSp new mod modClrScheme chgLayout">
        <pc:chgData name="Pankaj Pawar" userId="00179fea9feb3cb0" providerId="Windows Live" clId="Web-{B697C213-0E74-E416-360C-C6B6D95627A6}" dt="2024-10-13T06:20:20.109" v="8"/>
        <pc:sldMkLst>
          <pc:docMk/>
          <pc:sldMk cId="906093897" sldId="256"/>
        </pc:sldMkLst>
      </pc:sldChg>
      <pc:sldChg chg="del">
        <pc:chgData name="Pankaj Pawar" userId="00179fea9feb3cb0" providerId="Windows Live" clId="Web-{B697C213-0E74-E416-360C-C6B6D95627A6}" dt="2024-10-13T06:19:53.062" v="1"/>
        <pc:sldMkLst>
          <pc:docMk/>
          <pc:sldMk cId="1644284757" sldId="257"/>
        </pc:sldMkLst>
      </pc:sldChg>
      <pc:sldChg chg="modSp new mod modClrScheme chgLayout">
        <pc:chgData name="Pankaj Pawar" userId="00179fea9feb3cb0" providerId="Windows Live" clId="Web-{B697C213-0E74-E416-360C-C6B6D95627A6}" dt="2024-10-13T06:20:20.109" v="8"/>
        <pc:sldMkLst>
          <pc:docMk/>
          <pc:sldMk cId="3441576843" sldId="257"/>
        </pc:sldMkLst>
      </pc:sldChg>
      <pc:sldChg chg="del">
        <pc:chgData name="Pankaj Pawar" userId="00179fea9feb3cb0" providerId="Windows Live" clId="Web-{B697C213-0E74-E416-360C-C6B6D95627A6}" dt="2024-10-13T06:19:55.140" v="2"/>
        <pc:sldMkLst>
          <pc:docMk/>
          <pc:sldMk cId="3696898136" sldId="258"/>
        </pc:sldMkLst>
      </pc:sldChg>
      <pc:sldMasterChg chg="del delSldLayout">
        <pc:chgData name="Pankaj Pawar" userId="00179fea9feb3cb0" providerId="Windows Live" clId="Web-{B697C213-0E74-E416-360C-C6B6D95627A6}" dt="2024-10-13T06:20:08.593" v="4"/>
        <pc:sldMasterMkLst>
          <pc:docMk/>
          <pc:sldMasterMk cId="2460954070" sldId="2147483660"/>
        </pc:sldMasterMkLst>
        <pc:sldLayoutChg chg="del">
          <pc:chgData name="Pankaj Pawar" userId="00179fea9feb3cb0" providerId="Windows Live" clId="Web-{B697C213-0E74-E416-360C-C6B6D95627A6}" dt="2024-10-13T06:20:08.593" v="4"/>
          <pc:sldLayoutMkLst>
            <pc:docMk/>
            <pc:sldMasterMk cId="2460954070" sldId="2147483660"/>
            <pc:sldLayoutMk cId="2385387890" sldId="2147483661"/>
          </pc:sldLayoutMkLst>
        </pc:sldLayoutChg>
        <pc:sldLayoutChg chg="del">
          <pc:chgData name="Pankaj Pawar" userId="00179fea9feb3cb0" providerId="Windows Live" clId="Web-{B697C213-0E74-E416-360C-C6B6D95627A6}" dt="2024-10-13T06:20:08.593" v="4"/>
          <pc:sldLayoutMkLst>
            <pc:docMk/>
            <pc:sldMasterMk cId="2460954070" sldId="2147483660"/>
            <pc:sldLayoutMk cId="949138452" sldId="2147483662"/>
          </pc:sldLayoutMkLst>
        </pc:sldLayoutChg>
        <pc:sldLayoutChg chg="del">
          <pc:chgData name="Pankaj Pawar" userId="00179fea9feb3cb0" providerId="Windows Live" clId="Web-{B697C213-0E74-E416-360C-C6B6D95627A6}" dt="2024-10-13T06:20:08.593" v="4"/>
          <pc:sldLayoutMkLst>
            <pc:docMk/>
            <pc:sldMasterMk cId="2460954070" sldId="2147483660"/>
            <pc:sldLayoutMk cId="2591524520" sldId="2147483663"/>
          </pc:sldLayoutMkLst>
        </pc:sldLayoutChg>
        <pc:sldLayoutChg chg="del">
          <pc:chgData name="Pankaj Pawar" userId="00179fea9feb3cb0" providerId="Windows Live" clId="Web-{B697C213-0E74-E416-360C-C6B6D95627A6}" dt="2024-10-13T06:20:08.593" v="4"/>
          <pc:sldLayoutMkLst>
            <pc:docMk/>
            <pc:sldMasterMk cId="2460954070" sldId="2147483660"/>
            <pc:sldLayoutMk cId="1203092039" sldId="2147483664"/>
          </pc:sldLayoutMkLst>
        </pc:sldLayoutChg>
        <pc:sldLayoutChg chg="del">
          <pc:chgData name="Pankaj Pawar" userId="00179fea9feb3cb0" providerId="Windows Live" clId="Web-{B697C213-0E74-E416-360C-C6B6D95627A6}" dt="2024-10-13T06:20:08.593" v="4"/>
          <pc:sldLayoutMkLst>
            <pc:docMk/>
            <pc:sldMasterMk cId="2460954070" sldId="2147483660"/>
            <pc:sldLayoutMk cId="3733172339" sldId="2147483665"/>
          </pc:sldLayoutMkLst>
        </pc:sldLayoutChg>
        <pc:sldLayoutChg chg="del">
          <pc:chgData name="Pankaj Pawar" userId="00179fea9feb3cb0" providerId="Windows Live" clId="Web-{B697C213-0E74-E416-360C-C6B6D95627A6}" dt="2024-10-13T06:20:08.593" v="4"/>
          <pc:sldLayoutMkLst>
            <pc:docMk/>
            <pc:sldMasterMk cId="2460954070" sldId="2147483660"/>
            <pc:sldLayoutMk cId="3210312558" sldId="2147483666"/>
          </pc:sldLayoutMkLst>
        </pc:sldLayoutChg>
        <pc:sldLayoutChg chg="del">
          <pc:chgData name="Pankaj Pawar" userId="00179fea9feb3cb0" providerId="Windows Live" clId="Web-{B697C213-0E74-E416-360C-C6B6D95627A6}" dt="2024-10-13T06:20:08.593" v="4"/>
          <pc:sldLayoutMkLst>
            <pc:docMk/>
            <pc:sldMasterMk cId="2460954070" sldId="2147483660"/>
            <pc:sldLayoutMk cId="3146388984" sldId="2147483667"/>
          </pc:sldLayoutMkLst>
        </pc:sldLayoutChg>
        <pc:sldLayoutChg chg="del">
          <pc:chgData name="Pankaj Pawar" userId="00179fea9feb3cb0" providerId="Windows Live" clId="Web-{B697C213-0E74-E416-360C-C6B6D95627A6}" dt="2024-10-13T06:20:08.593" v="4"/>
          <pc:sldLayoutMkLst>
            <pc:docMk/>
            <pc:sldMasterMk cId="2460954070" sldId="2147483660"/>
            <pc:sldLayoutMk cId="3171841454" sldId="2147483668"/>
          </pc:sldLayoutMkLst>
        </pc:sldLayoutChg>
        <pc:sldLayoutChg chg="del">
          <pc:chgData name="Pankaj Pawar" userId="00179fea9feb3cb0" providerId="Windows Live" clId="Web-{B697C213-0E74-E416-360C-C6B6D95627A6}" dt="2024-10-13T06:20:08.593" v="4"/>
          <pc:sldLayoutMkLst>
            <pc:docMk/>
            <pc:sldMasterMk cId="2460954070" sldId="2147483660"/>
            <pc:sldLayoutMk cId="1718958274" sldId="2147483669"/>
          </pc:sldLayoutMkLst>
        </pc:sldLayoutChg>
        <pc:sldLayoutChg chg="del">
          <pc:chgData name="Pankaj Pawar" userId="00179fea9feb3cb0" providerId="Windows Live" clId="Web-{B697C213-0E74-E416-360C-C6B6D95627A6}" dt="2024-10-13T06:20:08.593" v="4"/>
          <pc:sldLayoutMkLst>
            <pc:docMk/>
            <pc:sldMasterMk cId="2460954070" sldId="2147483660"/>
            <pc:sldLayoutMk cId="2202905451" sldId="2147483670"/>
          </pc:sldLayoutMkLst>
        </pc:sldLayoutChg>
        <pc:sldLayoutChg chg="del">
          <pc:chgData name="Pankaj Pawar" userId="00179fea9feb3cb0" providerId="Windows Live" clId="Web-{B697C213-0E74-E416-360C-C6B6D95627A6}" dt="2024-10-13T06:20:08.593" v="4"/>
          <pc:sldLayoutMkLst>
            <pc:docMk/>
            <pc:sldMasterMk cId="2460954070" sldId="2147483660"/>
            <pc:sldLayoutMk cId="3479445657" sldId="2147483671"/>
          </pc:sldLayoutMkLst>
        </pc:sldLayoutChg>
      </pc:sldMasterChg>
      <pc:sldMasterChg chg="add del addSldLayout delSldLayout modSldLayout">
        <pc:chgData name="Pankaj Pawar" userId="00179fea9feb3cb0" providerId="Windows Live" clId="Web-{B697C213-0E74-E416-360C-C6B6D95627A6}" dt="2024-10-13T06:20:11.046" v="5"/>
        <pc:sldMasterMkLst>
          <pc:docMk/>
          <pc:sldMasterMk cId="3252071771" sldId="2147483672"/>
        </pc:sldMasterMkLst>
        <pc:sldLayoutChg chg="add del mod replId">
          <pc:chgData name="Pankaj Pawar" userId="00179fea9feb3cb0" providerId="Windows Live" clId="Web-{B697C213-0E74-E416-360C-C6B6D95627A6}" dt="2024-10-13T06:20:11.046" v="5"/>
          <pc:sldLayoutMkLst>
            <pc:docMk/>
            <pc:sldMasterMk cId="3252071771" sldId="2147483672"/>
            <pc:sldLayoutMk cId="2402529120" sldId="2147483673"/>
          </pc:sldLayoutMkLst>
        </pc:sldLayoutChg>
        <pc:sldLayoutChg chg="add del mod replId">
          <pc:chgData name="Pankaj Pawar" userId="00179fea9feb3cb0" providerId="Windows Live" clId="Web-{B697C213-0E74-E416-360C-C6B6D95627A6}" dt="2024-10-13T06:20:11.046" v="5"/>
          <pc:sldLayoutMkLst>
            <pc:docMk/>
            <pc:sldMasterMk cId="3252071771" sldId="2147483672"/>
            <pc:sldLayoutMk cId="3349290984" sldId="2147483674"/>
          </pc:sldLayoutMkLst>
        </pc:sldLayoutChg>
        <pc:sldLayoutChg chg="add del mod replId">
          <pc:chgData name="Pankaj Pawar" userId="00179fea9feb3cb0" providerId="Windows Live" clId="Web-{B697C213-0E74-E416-360C-C6B6D95627A6}" dt="2024-10-13T06:20:11.046" v="5"/>
          <pc:sldLayoutMkLst>
            <pc:docMk/>
            <pc:sldMasterMk cId="3252071771" sldId="2147483672"/>
            <pc:sldLayoutMk cId="4284320438" sldId="2147483675"/>
          </pc:sldLayoutMkLst>
        </pc:sldLayoutChg>
        <pc:sldLayoutChg chg="add del mod replId">
          <pc:chgData name="Pankaj Pawar" userId="00179fea9feb3cb0" providerId="Windows Live" clId="Web-{B697C213-0E74-E416-360C-C6B6D95627A6}" dt="2024-10-13T06:20:11.046" v="5"/>
          <pc:sldLayoutMkLst>
            <pc:docMk/>
            <pc:sldMasterMk cId="3252071771" sldId="2147483672"/>
            <pc:sldLayoutMk cId="774466804" sldId="2147483676"/>
          </pc:sldLayoutMkLst>
        </pc:sldLayoutChg>
        <pc:sldLayoutChg chg="add del mod replId">
          <pc:chgData name="Pankaj Pawar" userId="00179fea9feb3cb0" providerId="Windows Live" clId="Web-{B697C213-0E74-E416-360C-C6B6D95627A6}" dt="2024-10-13T06:20:11.046" v="5"/>
          <pc:sldLayoutMkLst>
            <pc:docMk/>
            <pc:sldMasterMk cId="3252071771" sldId="2147483672"/>
            <pc:sldLayoutMk cId="1038935470" sldId="2147483677"/>
          </pc:sldLayoutMkLst>
        </pc:sldLayoutChg>
        <pc:sldLayoutChg chg="add del mod replId">
          <pc:chgData name="Pankaj Pawar" userId="00179fea9feb3cb0" providerId="Windows Live" clId="Web-{B697C213-0E74-E416-360C-C6B6D95627A6}" dt="2024-10-13T06:20:11.046" v="5"/>
          <pc:sldLayoutMkLst>
            <pc:docMk/>
            <pc:sldMasterMk cId="3252071771" sldId="2147483672"/>
            <pc:sldLayoutMk cId="1590852671" sldId="2147483678"/>
          </pc:sldLayoutMkLst>
        </pc:sldLayoutChg>
        <pc:sldLayoutChg chg="add del mod replId">
          <pc:chgData name="Pankaj Pawar" userId="00179fea9feb3cb0" providerId="Windows Live" clId="Web-{B697C213-0E74-E416-360C-C6B6D95627A6}" dt="2024-10-13T06:20:11.046" v="5"/>
          <pc:sldLayoutMkLst>
            <pc:docMk/>
            <pc:sldMasterMk cId="3252071771" sldId="2147483672"/>
            <pc:sldLayoutMk cId="450934125" sldId="2147483679"/>
          </pc:sldLayoutMkLst>
        </pc:sldLayoutChg>
        <pc:sldLayoutChg chg="add del mod replId">
          <pc:chgData name="Pankaj Pawar" userId="00179fea9feb3cb0" providerId="Windows Live" clId="Web-{B697C213-0E74-E416-360C-C6B6D95627A6}" dt="2024-10-13T06:20:11.046" v="5"/>
          <pc:sldLayoutMkLst>
            <pc:docMk/>
            <pc:sldMasterMk cId="3252071771" sldId="2147483672"/>
            <pc:sldLayoutMk cId="613740581" sldId="2147483680"/>
          </pc:sldLayoutMkLst>
        </pc:sldLayoutChg>
        <pc:sldLayoutChg chg="add del mod replId">
          <pc:chgData name="Pankaj Pawar" userId="00179fea9feb3cb0" providerId="Windows Live" clId="Web-{B697C213-0E74-E416-360C-C6B6D95627A6}" dt="2024-10-13T06:20:11.046" v="5"/>
          <pc:sldLayoutMkLst>
            <pc:docMk/>
            <pc:sldMasterMk cId="3252071771" sldId="2147483672"/>
            <pc:sldLayoutMk cId="2492192748" sldId="2147483681"/>
          </pc:sldLayoutMkLst>
        </pc:sldLayoutChg>
        <pc:sldLayoutChg chg="add del mod replId">
          <pc:chgData name="Pankaj Pawar" userId="00179fea9feb3cb0" providerId="Windows Live" clId="Web-{B697C213-0E74-E416-360C-C6B6D95627A6}" dt="2024-10-13T06:20:11.046" v="5"/>
          <pc:sldLayoutMkLst>
            <pc:docMk/>
            <pc:sldMasterMk cId="3252071771" sldId="2147483672"/>
            <pc:sldLayoutMk cId="2057748963" sldId="2147483682"/>
          </pc:sldLayoutMkLst>
        </pc:sldLayoutChg>
        <pc:sldLayoutChg chg="add del mod replId">
          <pc:chgData name="Pankaj Pawar" userId="00179fea9feb3cb0" providerId="Windows Live" clId="Web-{B697C213-0E74-E416-360C-C6B6D95627A6}" dt="2024-10-13T06:20:11.046" v="5"/>
          <pc:sldLayoutMkLst>
            <pc:docMk/>
            <pc:sldMasterMk cId="3252071771" sldId="2147483672"/>
            <pc:sldLayoutMk cId="3166014954" sldId="2147483683"/>
          </pc:sldLayoutMkLst>
        </pc:sldLayoutChg>
      </pc:sldMasterChg>
      <pc:sldMasterChg chg="add del addSldLayout delSldLayout modSldLayout">
        <pc:chgData name="Pankaj Pawar" userId="00179fea9feb3cb0" providerId="Windows Live" clId="Web-{B697C213-0E74-E416-360C-C6B6D95627A6}" dt="2024-10-13T06:20:14.046" v="6"/>
        <pc:sldMasterMkLst>
          <pc:docMk/>
          <pc:sldMasterMk cId="3503776427" sldId="2147483684"/>
        </pc:sldMasterMkLst>
        <pc:sldLayoutChg chg="add del mod replId">
          <pc:chgData name="Pankaj Pawar" userId="00179fea9feb3cb0" providerId="Windows Live" clId="Web-{B697C213-0E74-E416-360C-C6B6D95627A6}" dt="2024-10-13T06:20:14.046" v="6"/>
          <pc:sldLayoutMkLst>
            <pc:docMk/>
            <pc:sldMasterMk cId="3503776427" sldId="2147483684"/>
            <pc:sldLayoutMk cId="1714238400" sldId="2147483685"/>
          </pc:sldLayoutMkLst>
        </pc:sldLayoutChg>
        <pc:sldLayoutChg chg="add del mod replId">
          <pc:chgData name="Pankaj Pawar" userId="00179fea9feb3cb0" providerId="Windows Live" clId="Web-{B697C213-0E74-E416-360C-C6B6D95627A6}" dt="2024-10-13T06:20:14.046" v="6"/>
          <pc:sldLayoutMkLst>
            <pc:docMk/>
            <pc:sldMasterMk cId="3503776427" sldId="2147483684"/>
            <pc:sldLayoutMk cId="1173100255" sldId="2147483686"/>
          </pc:sldLayoutMkLst>
        </pc:sldLayoutChg>
        <pc:sldLayoutChg chg="add del mod replId">
          <pc:chgData name="Pankaj Pawar" userId="00179fea9feb3cb0" providerId="Windows Live" clId="Web-{B697C213-0E74-E416-360C-C6B6D95627A6}" dt="2024-10-13T06:20:14.046" v="6"/>
          <pc:sldLayoutMkLst>
            <pc:docMk/>
            <pc:sldMasterMk cId="3503776427" sldId="2147483684"/>
            <pc:sldLayoutMk cId="3814906160" sldId="2147483687"/>
          </pc:sldLayoutMkLst>
        </pc:sldLayoutChg>
        <pc:sldLayoutChg chg="add del mod replId">
          <pc:chgData name="Pankaj Pawar" userId="00179fea9feb3cb0" providerId="Windows Live" clId="Web-{B697C213-0E74-E416-360C-C6B6D95627A6}" dt="2024-10-13T06:20:14.046" v="6"/>
          <pc:sldLayoutMkLst>
            <pc:docMk/>
            <pc:sldMasterMk cId="3503776427" sldId="2147483684"/>
            <pc:sldLayoutMk cId="848093345" sldId="2147483688"/>
          </pc:sldLayoutMkLst>
        </pc:sldLayoutChg>
        <pc:sldLayoutChg chg="add del mod replId">
          <pc:chgData name="Pankaj Pawar" userId="00179fea9feb3cb0" providerId="Windows Live" clId="Web-{B697C213-0E74-E416-360C-C6B6D95627A6}" dt="2024-10-13T06:20:14.046" v="6"/>
          <pc:sldLayoutMkLst>
            <pc:docMk/>
            <pc:sldMasterMk cId="3503776427" sldId="2147483684"/>
            <pc:sldLayoutMk cId="2165996950" sldId="2147483689"/>
          </pc:sldLayoutMkLst>
        </pc:sldLayoutChg>
        <pc:sldLayoutChg chg="add del mod replId">
          <pc:chgData name="Pankaj Pawar" userId="00179fea9feb3cb0" providerId="Windows Live" clId="Web-{B697C213-0E74-E416-360C-C6B6D95627A6}" dt="2024-10-13T06:20:14.046" v="6"/>
          <pc:sldLayoutMkLst>
            <pc:docMk/>
            <pc:sldMasterMk cId="3503776427" sldId="2147483684"/>
            <pc:sldLayoutMk cId="3759764565" sldId="2147483690"/>
          </pc:sldLayoutMkLst>
        </pc:sldLayoutChg>
        <pc:sldLayoutChg chg="add del mod replId">
          <pc:chgData name="Pankaj Pawar" userId="00179fea9feb3cb0" providerId="Windows Live" clId="Web-{B697C213-0E74-E416-360C-C6B6D95627A6}" dt="2024-10-13T06:20:14.046" v="6"/>
          <pc:sldLayoutMkLst>
            <pc:docMk/>
            <pc:sldMasterMk cId="3503776427" sldId="2147483684"/>
            <pc:sldLayoutMk cId="844037733" sldId="2147483691"/>
          </pc:sldLayoutMkLst>
        </pc:sldLayoutChg>
        <pc:sldLayoutChg chg="add del mod replId">
          <pc:chgData name="Pankaj Pawar" userId="00179fea9feb3cb0" providerId="Windows Live" clId="Web-{B697C213-0E74-E416-360C-C6B6D95627A6}" dt="2024-10-13T06:20:14.046" v="6"/>
          <pc:sldLayoutMkLst>
            <pc:docMk/>
            <pc:sldMasterMk cId="3503776427" sldId="2147483684"/>
            <pc:sldLayoutMk cId="2022079470" sldId="2147483692"/>
          </pc:sldLayoutMkLst>
        </pc:sldLayoutChg>
        <pc:sldLayoutChg chg="add del mod replId">
          <pc:chgData name="Pankaj Pawar" userId="00179fea9feb3cb0" providerId="Windows Live" clId="Web-{B697C213-0E74-E416-360C-C6B6D95627A6}" dt="2024-10-13T06:20:14.046" v="6"/>
          <pc:sldLayoutMkLst>
            <pc:docMk/>
            <pc:sldMasterMk cId="3503776427" sldId="2147483684"/>
            <pc:sldLayoutMk cId="618499268" sldId="2147483693"/>
          </pc:sldLayoutMkLst>
        </pc:sldLayoutChg>
        <pc:sldLayoutChg chg="add del mod replId">
          <pc:chgData name="Pankaj Pawar" userId="00179fea9feb3cb0" providerId="Windows Live" clId="Web-{B697C213-0E74-E416-360C-C6B6D95627A6}" dt="2024-10-13T06:20:14.046" v="6"/>
          <pc:sldLayoutMkLst>
            <pc:docMk/>
            <pc:sldMasterMk cId="3503776427" sldId="2147483684"/>
            <pc:sldLayoutMk cId="2623727191" sldId="2147483694"/>
          </pc:sldLayoutMkLst>
        </pc:sldLayoutChg>
        <pc:sldLayoutChg chg="add del mod replId">
          <pc:chgData name="Pankaj Pawar" userId="00179fea9feb3cb0" providerId="Windows Live" clId="Web-{B697C213-0E74-E416-360C-C6B6D95627A6}" dt="2024-10-13T06:20:14.046" v="6"/>
          <pc:sldLayoutMkLst>
            <pc:docMk/>
            <pc:sldMasterMk cId="3503776427" sldId="2147483684"/>
            <pc:sldLayoutMk cId="1385491310" sldId="2147483695"/>
          </pc:sldLayoutMkLst>
        </pc:sldLayoutChg>
      </pc:sldMasterChg>
      <pc:sldMasterChg chg="add del addSldLayout delSldLayout modSldLayout">
        <pc:chgData name="Pankaj Pawar" userId="00179fea9feb3cb0" providerId="Windows Live" clId="Web-{B697C213-0E74-E416-360C-C6B6D95627A6}" dt="2024-10-13T06:20:20.109" v="8"/>
        <pc:sldMasterMkLst>
          <pc:docMk/>
          <pc:sldMasterMk cId="4105179207" sldId="2147483696"/>
        </pc:sldMasterMkLst>
        <pc:sldLayoutChg chg="add del mod replId">
          <pc:chgData name="Pankaj Pawar" userId="00179fea9feb3cb0" providerId="Windows Live" clId="Web-{B697C213-0E74-E416-360C-C6B6D95627A6}" dt="2024-10-13T06:20:20.109" v="8"/>
          <pc:sldLayoutMkLst>
            <pc:docMk/>
            <pc:sldMasterMk cId="4105179207" sldId="2147483696"/>
            <pc:sldLayoutMk cId="681472471" sldId="2147483697"/>
          </pc:sldLayoutMkLst>
        </pc:sldLayoutChg>
        <pc:sldLayoutChg chg="add del mod replId">
          <pc:chgData name="Pankaj Pawar" userId="00179fea9feb3cb0" providerId="Windows Live" clId="Web-{B697C213-0E74-E416-360C-C6B6D95627A6}" dt="2024-10-13T06:20:20.109" v="8"/>
          <pc:sldLayoutMkLst>
            <pc:docMk/>
            <pc:sldMasterMk cId="4105179207" sldId="2147483696"/>
            <pc:sldLayoutMk cId="964281288" sldId="2147483698"/>
          </pc:sldLayoutMkLst>
        </pc:sldLayoutChg>
        <pc:sldLayoutChg chg="add del mod replId">
          <pc:chgData name="Pankaj Pawar" userId="00179fea9feb3cb0" providerId="Windows Live" clId="Web-{B697C213-0E74-E416-360C-C6B6D95627A6}" dt="2024-10-13T06:20:20.109" v="8"/>
          <pc:sldLayoutMkLst>
            <pc:docMk/>
            <pc:sldMasterMk cId="4105179207" sldId="2147483696"/>
            <pc:sldLayoutMk cId="3773799457" sldId="2147483699"/>
          </pc:sldLayoutMkLst>
        </pc:sldLayoutChg>
        <pc:sldLayoutChg chg="add del mod replId">
          <pc:chgData name="Pankaj Pawar" userId="00179fea9feb3cb0" providerId="Windows Live" clId="Web-{B697C213-0E74-E416-360C-C6B6D95627A6}" dt="2024-10-13T06:20:20.109" v="8"/>
          <pc:sldLayoutMkLst>
            <pc:docMk/>
            <pc:sldMasterMk cId="4105179207" sldId="2147483696"/>
            <pc:sldLayoutMk cId="971907046" sldId="2147483700"/>
          </pc:sldLayoutMkLst>
        </pc:sldLayoutChg>
        <pc:sldLayoutChg chg="add del mod replId">
          <pc:chgData name="Pankaj Pawar" userId="00179fea9feb3cb0" providerId="Windows Live" clId="Web-{B697C213-0E74-E416-360C-C6B6D95627A6}" dt="2024-10-13T06:20:20.109" v="8"/>
          <pc:sldLayoutMkLst>
            <pc:docMk/>
            <pc:sldMasterMk cId="4105179207" sldId="2147483696"/>
            <pc:sldLayoutMk cId="3972260194" sldId="2147483701"/>
          </pc:sldLayoutMkLst>
        </pc:sldLayoutChg>
        <pc:sldLayoutChg chg="add del mod replId">
          <pc:chgData name="Pankaj Pawar" userId="00179fea9feb3cb0" providerId="Windows Live" clId="Web-{B697C213-0E74-E416-360C-C6B6D95627A6}" dt="2024-10-13T06:20:20.109" v="8"/>
          <pc:sldLayoutMkLst>
            <pc:docMk/>
            <pc:sldMasterMk cId="4105179207" sldId="2147483696"/>
            <pc:sldLayoutMk cId="2216520825" sldId="2147483702"/>
          </pc:sldLayoutMkLst>
        </pc:sldLayoutChg>
        <pc:sldLayoutChg chg="add del mod replId">
          <pc:chgData name="Pankaj Pawar" userId="00179fea9feb3cb0" providerId="Windows Live" clId="Web-{B697C213-0E74-E416-360C-C6B6D95627A6}" dt="2024-10-13T06:20:20.109" v="8"/>
          <pc:sldLayoutMkLst>
            <pc:docMk/>
            <pc:sldMasterMk cId="4105179207" sldId="2147483696"/>
            <pc:sldLayoutMk cId="703201550" sldId="2147483703"/>
          </pc:sldLayoutMkLst>
        </pc:sldLayoutChg>
        <pc:sldLayoutChg chg="add del mod replId">
          <pc:chgData name="Pankaj Pawar" userId="00179fea9feb3cb0" providerId="Windows Live" clId="Web-{B697C213-0E74-E416-360C-C6B6D95627A6}" dt="2024-10-13T06:20:20.109" v="8"/>
          <pc:sldLayoutMkLst>
            <pc:docMk/>
            <pc:sldMasterMk cId="4105179207" sldId="2147483696"/>
            <pc:sldLayoutMk cId="1541472839" sldId="2147483704"/>
          </pc:sldLayoutMkLst>
        </pc:sldLayoutChg>
        <pc:sldLayoutChg chg="add del mod replId">
          <pc:chgData name="Pankaj Pawar" userId="00179fea9feb3cb0" providerId="Windows Live" clId="Web-{B697C213-0E74-E416-360C-C6B6D95627A6}" dt="2024-10-13T06:20:20.109" v="8"/>
          <pc:sldLayoutMkLst>
            <pc:docMk/>
            <pc:sldMasterMk cId="4105179207" sldId="2147483696"/>
            <pc:sldLayoutMk cId="1783344601" sldId="2147483705"/>
          </pc:sldLayoutMkLst>
        </pc:sldLayoutChg>
        <pc:sldLayoutChg chg="add del mod replId">
          <pc:chgData name="Pankaj Pawar" userId="00179fea9feb3cb0" providerId="Windows Live" clId="Web-{B697C213-0E74-E416-360C-C6B6D95627A6}" dt="2024-10-13T06:20:20.109" v="8"/>
          <pc:sldLayoutMkLst>
            <pc:docMk/>
            <pc:sldMasterMk cId="4105179207" sldId="2147483696"/>
            <pc:sldLayoutMk cId="1771859284" sldId="2147483706"/>
          </pc:sldLayoutMkLst>
        </pc:sldLayoutChg>
        <pc:sldLayoutChg chg="add del mod replId">
          <pc:chgData name="Pankaj Pawar" userId="00179fea9feb3cb0" providerId="Windows Live" clId="Web-{B697C213-0E74-E416-360C-C6B6D95627A6}" dt="2024-10-13T06:20:20.109" v="8"/>
          <pc:sldLayoutMkLst>
            <pc:docMk/>
            <pc:sldMasterMk cId="4105179207" sldId="2147483696"/>
            <pc:sldLayoutMk cId="239605902" sldId="2147483707"/>
          </pc:sldLayoutMkLst>
        </pc:sldLayoutChg>
      </pc:sldMasterChg>
      <pc:sldMasterChg chg="add addSldLayout modSldLayout">
        <pc:chgData name="Pankaj Pawar" userId="00179fea9feb3cb0" providerId="Windows Live" clId="Web-{B697C213-0E74-E416-360C-C6B6D95627A6}" dt="2024-10-13T06:20:20.109" v="8"/>
        <pc:sldMasterMkLst>
          <pc:docMk/>
          <pc:sldMasterMk cId="3316539228" sldId="2147483708"/>
        </pc:sldMasterMkLst>
        <pc:sldLayoutChg chg="add mod replId">
          <pc:chgData name="Pankaj Pawar" userId="00179fea9feb3cb0" providerId="Windows Live" clId="Web-{B697C213-0E74-E416-360C-C6B6D95627A6}" dt="2024-10-13T06:20:20.109" v="8"/>
          <pc:sldLayoutMkLst>
            <pc:docMk/>
            <pc:sldMasterMk cId="3316539228" sldId="2147483708"/>
            <pc:sldLayoutMk cId="4233663839" sldId="2147483709"/>
          </pc:sldLayoutMkLst>
        </pc:sldLayoutChg>
        <pc:sldLayoutChg chg="add mod replId">
          <pc:chgData name="Pankaj Pawar" userId="00179fea9feb3cb0" providerId="Windows Live" clId="Web-{B697C213-0E74-E416-360C-C6B6D95627A6}" dt="2024-10-13T06:20:20.109" v="8"/>
          <pc:sldLayoutMkLst>
            <pc:docMk/>
            <pc:sldMasterMk cId="3316539228" sldId="2147483708"/>
            <pc:sldLayoutMk cId="3313684066" sldId="2147483710"/>
          </pc:sldLayoutMkLst>
        </pc:sldLayoutChg>
        <pc:sldLayoutChg chg="add mod replId">
          <pc:chgData name="Pankaj Pawar" userId="00179fea9feb3cb0" providerId="Windows Live" clId="Web-{B697C213-0E74-E416-360C-C6B6D95627A6}" dt="2024-10-13T06:20:20.109" v="8"/>
          <pc:sldLayoutMkLst>
            <pc:docMk/>
            <pc:sldMasterMk cId="3316539228" sldId="2147483708"/>
            <pc:sldLayoutMk cId="3976291197" sldId="2147483711"/>
          </pc:sldLayoutMkLst>
        </pc:sldLayoutChg>
        <pc:sldLayoutChg chg="add mod replId">
          <pc:chgData name="Pankaj Pawar" userId="00179fea9feb3cb0" providerId="Windows Live" clId="Web-{B697C213-0E74-E416-360C-C6B6D95627A6}" dt="2024-10-13T06:20:20.109" v="8"/>
          <pc:sldLayoutMkLst>
            <pc:docMk/>
            <pc:sldMasterMk cId="3316539228" sldId="2147483708"/>
            <pc:sldLayoutMk cId="272998379" sldId="2147483712"/>
          </pc:sldLayoutMkLst>
        </pc:sldLayoutChg>
        <pc:sldLayoutChg chg="add mod replId">
          <pc:chgData name="Pankaj Pawar" userId="00179fea9feb3cb0" providerId="Windows Live" clId="Web-{B697C213-0E74-E416-360C-C6B6D95627A6}" dt="2024-10-13T06:20:20.109" v="8"/>
          <pc:sldLayoutMkLst>
            <pc:docMk/>
            <pc:sldMasterMk cId="3316539228" sldId="2147483708"/>
            <pc:sldLayoutMk cId="2940797670" sldId="2147483713"/>
          </pc:sldLayoutMkLst>
        </pc:sldLayoutChg>
        <pc:sldLayoutChg chg="add mod replId">
          <pc:chgData name="Pankaj Pawar" userId="00179fea9feb3cb0" providerId="Windows Live" clId="Web-{B697C213-0E74-E416-360C-C6B6D95627A6}" dt="2024-10-13T06:20:20.109" v="8"/>
          <pc:sldLayoutMkLst>
            <pc:docMk/>
            <pc:sldMasterMk cId="3316539228" sldId="2147483708"/>
            <pc:sldLayoutMk cId="4279725417" sldId="2147483714"/>
          </pc:sldLayoutMkLst>
        </pc:sldLayoutChg>
        <pc:sldLayoutChg chg="add mod replId">
          <pc:chgData name="Pankaj Pawar" userId="00179fea9feb3cb0" providerId="Windows Live" clId="Web-{B697C213-0E74-E416-360C-C6B6D95627A6}" dt="2024-10-13T06:20:20.109" v="8"/>
          <pc:sldLayoutMkLst>
            <pc:docMk/>
            <pc:sldMasterMk cId="3316539228" sldId="2147483708"/>
            <pc:sldLayoutMk cId="3519520334" sldId="2147483715"/>
          </pc:sldLayoutMkLst>
        </pc:sldLayoutChg>
        <pc:sldLayoutChg chg="add mod replId">
          <pc:chgData name="Pankaj Pawar" userId="00179fea9feb3cb0" providerId="Windows Live" clId="Web-{B697C213-0E74-E416-360C-C6B6D95627A6}" dt="2024-10-13T06:20:20.109" v="8"/>
          <pc:sldLayoutMkLst>
            <pc:docMk/>
            <pc:sldMasterMk cId="3316539228" sldId="2147483708"/>
            <pc:sldLayoutMk cId="1463937189" sldId="2147483716"/>
          </pc:sldLayoutMkLst>
        </pc:sldLayoutChg>
        <pc:sldLayoutChg chg="add mod replId">
          <pc:chgData name="Pankaj Pawar" userId="00179fea9feb3cb0" providerId="Windows Live" clId="Web-{B697C213-0E74-E416-360C-C6B6D95627A6}" dt="2024-10-13T06:20:20.109" v="8"/>
          <pc:sldLayoutMkLst>
            <pc:docMk/>
            <pc:sldMasterMk cId="3316539228" sldId="2147483708"/>
            <pc:sldLayoutMk cId="4216489635" sldId="2147483717"/>
          </pc:sldLayoutMkLst>
        </pc:sldLayoutChg>
        <pc:sldLayoutChg chg="add mod replId">
          <pc:chgData name="Pankaj Pawar" userId="00179fea9feb3cb0" providerId="Windows Live" clId="Web-{B697C213-0E74-E416-360C-C6B6D95627A6}" dt="2024-10-13T06:20:20.109" v="8"/>
          <pc:sldLayoutMkLst>
            <pc:docMk/>
            <pc:sldMasterMk cId="3316539228" sldId="2147483708"/>
            <pc:sldLayoutMk cId="1063183015" sldId="2147483718"/>
          </pc:sldLayoutMkLst>
        </pc:sldLayoutChg>
        <pc:sldLayoutChg chg="add mod replId">
          <pc:chgData name="Pankaj Pawar" userId="00179fea9feb3cb0" providerId="Windows Live" clId="Web-{B697C213-0E74-E416-360C-C6B6D95627A6}" dt="2024-10-13T06:20:20.109" v="8"/>
          <pc:sldLayoutMkLst>
            <pc:docMk/>
            <pc:sldMasterMk cId="3316539228" sldId="2147483708"/>
            <pc:sldLayoutMk cId="1667364682" sldId="2147483719"/>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48D7368D-31D9-8101-473D-CD39E706FD22}"/>
              </a:ext>
              <a:ext uri="{C183D7F6-B498-43B3-948B-1728B52AA6E4}">
                <adec:decorative xmlns:adec="http://schemas.microsoft.com/office/drawing/2017/decorative" val="1"/>
              </a:ext>
            </a:extLst>
          </p:cNvPr>
          <p:cNvSpPr/>
          <p:nvPr/>
        </p:nvSpPr>
        <p:spPr>
          <a:xfrm>
            <a:off x="5796401" y="3378954"/>
            <a:ext cx="6394567" cy="3479046"/>
          </a:xfrm>
          <a:custGeom>
            <a:avLst/>
            <a:gdLst>
              <a:gd name="connsiteX0" fmla="*/ 5171297 w 6394567"/>
              <a:gd name="connsiteY0" fmla="*/ 284 h 3479046"/>
              <a:gd name="connsiteX1" fmla="*/ 6394290 w 6394567"/>
              <a:gd name="connsiteY1" fmla="*/ 430072 h 3479046"/>
              <a:gd name="connsiteX2" fmla="*/ 6394567 w 6394567"/>
              <a:gd name="connsiteY2" fmla="*/ 430316 h 3479046"/>
              <a:gd name="connsiteX3" fmla="*/ 6394567 w 6394567"/>
              <a:gd name="connsiteY3" fmla="*/ 3479046 h 3479046"/>
              <a:gd name="connsiteX4" fmla="*/ 0 w 6394567"/>
              <a:gd name="connsiteY4" fmla="*/ 3479046 h 3479046"/>
              <a:gd name="connsiteX5" fmla="*/ 3916974 w 6394567"/>
              <a:gd name="connsiteY5" fmla="*/ 405504 h 3479046"/>
              <a:gd name="connsiteX6" fmla="*/ 3959456 w 6394567"/>
              <a:gd name="connsiteY6" fmla="*/ 373857 h 3479046"/>
              <a:gd name="connsiteX7" fmla="*/ 5052215 w 6394567"/>
              <a:gd name="connsiteY7" fmla="*/ 1756 h 3479046"/>
              <a:gd name="connsiteX8" fmla="*/ 5171297 w 6394567"/>
              <a:gd name="connsiteY8" fmla="*/ 284 h 3479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394567" h="3479046">
                <a:moveTo>
                  <a:pt x="5171297" y="284"/>
                </a:moveTo>
                <a:cubicBezTo>
                  <a:pt x="5607674" y="7531"/>
                  <a:pt x="6039042" y="153650"/>
                  <a:pt x="6394290" y="430072"/>
                </a:cubicBezTo>
                <a:lnTo>
                  <a:pt x="6394567" y="430316"/>
                </a:lnTo>
                <a:lnTo>
                  <a:pt x="6394567" y="3479046"/>
                </a:lnTo>
                <a:lnTo>
                  <a:pt x="0" y="3479046"/>
                </a:lnTo>
                <a:lnTo>
                  <a:pt x="3916974" y="405504"/>
                </a:lnTo>
                <a:lnTo>
                  <a:pt x="3959456" y="373857"/>
                </a:lnTo>
                <a:cubicBezTo>
                  <a:pt x="4291086" y="139664"/>
                  <a:pt x="4671097" y="17528"/>
                  <a:pt x="5052215" y="1756"/>
                </a:cubicBezTo>
                <a:cubicBezTo>
                  <a:pt x="5091916" y="114"/>
                  <a:pt x="5131627" y="-375"/>
                  <a:pt x="5171297" y="284"/>
                </a:cubicBezTo>
                <a:close/>
              </a:path>
            </a:pathLst>
          </a:custGeom>
          <a:gradFill>
            <a:gsLst>
              <a:gs pos="39000">
                <a:schemeClr val="bg2"/>
              </a:gs>
              <a:gs pos="100000">
                <a:schemeClr val="accent1">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9FF32C74-82F4-2A29-889B-EF23CEE6AA4F}"/>
              </a:ext>
            </a:extLst>
          </p:cNvPr>
          <p:cNvSpPr>
            <a:spLocks noGrp="1"/>
          </p:cNvSpPr>
          <p:nvPr>
            <p:ph type="ctrTitle"/>
          </p:nvPr>
        </p:nvSpPr>
        <p:spPr>
          <a:xfrm>
            <a:off x="1066801" y="1122363"/>
            <a:ext cx="6211185" cy="2305246"/>
          </a:xfrm>
        </p:spPr>
        <p:txBody>
          <a:bodyPr anchor="b">
            <a:normAutofit/>
          </a:bodyPr>
          <a:lstStyle>
            <a:lvl1pPr algn="l">
              <a:lnSpc>
                <a:spcPct val="100000"/>
              </a:lnSpc>
              <a:defRPr sz="36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4ACADD6-278F-604C-8A38-BBBAFC6754E8}"/>
              </a:ext>
            </a:extLst>
          </p:cNvPr>
          <p:cNvSpPr>
            <a:spLocks noGrp="1"/>
          </p:cNvSpPr>
          <p:nvPr>
            <p:ph type="subTitle" idx="1"/>
          </p:nvPr>
        </p:nvSpPr>
        <p:spPr>
          <a:xfrm>
            <a:off x="1066802" y="3549048"/>
            <a:ext cx="5029198" cy="1956278"/>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DC43946B-3F5A-C916-B62B-8D5938EA8285}"/>
              </a:ext>
            </a:extLst>
          </p:cNvPr>
          <p:cNvSpPr>
            <a:spLocks noGrp="1"/>
          </p:cNvSpPr>
          <p:nvPr>
            <p:ph type="dt" sz="half" idx="10"/>
          </p:nvPr>
        </p:nvSpPr>
        <p:spPr/>
        <p:txBody>
          <a:bodyPr/>
          <a:lstStyle/>
          <a:p>
            <a:fld id="{1E351CED-465B-40B5-ADCE-957C918F227B}" type="datetimeFigureOut">
              <a:rPr lang="en-US" smtClean="0"/>
              <a:t>12/17/2024</a:t>
            </a:fld>
            <a:endParaRPr lang="en-US"/>
          </a:p>
        </p:txBody>
      </p:sp>
      <p:sp>
        <p:nvSpPr>
          <p:cNvPr id="5" name="Footer Placeholder 4">
            <a:extLst>
              <a:ext uri="{FF2B5EF4-FFF2-40B4-BE49-F238E27FC236}">
                <a16:creationId xmlns:a16="http://schemas.microsoft.com/office/drawing/2014/main" id="{5986539F-2DB8-FCDA-C884-9C3CD29B8C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DAA7B3-5D3B-D493-8F6F-1FEBB8576D62}"/>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16542158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50D2E-0561-F284-F89A-AAE3CD09AC24}"/>
              </a:ext>
            </a:extLst>
          </p:cNvPr>
          <p:cNvSpPr>
            <a:spLocks noGrp="1"/>
          </p:cNvSpPr>
          <p:nvPr>
            <p:ph type="title"/>
          </p:nvPr>
        </p:nvSpPr>
        <p:spPr>
          <a:xfrm>
            <a:off x="1066800" y="936841"/>
            <a:ext cx="10239338" cy="953669"/>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2657C4C-16EC-2477-6332-830F53011D33}"/>
              </a:ext>
            </a:extLst>
          </p:cNvPr>
          <p:cNvSpPr>
            <a:spLocks noGrp="1"/>
          </p:cNvSpPr>
          <p:nvPr>
            <p:ph type="body" orient="vert" idx="1"/>
          </p:nvPr>
        </p:nvSpPr>
        <p:spPr>
          <a:xfrm>
            <a:off x="1069848" y="2139696"/>
            <a:ext cx="10239338" cy="367768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0940D3-6996-1C08-F1AF-87C354657912}"/>
              </a:ext>
            </a:extLst>
          </p:cNvPr>
          <p:cNvSpPr>
            <a:spLocks noGrp="1"/>
          </p:cNvSpPr>
          <p:nvPr>
            <p:ph type="dt" sz="half" idx="10"/>
          </p:nvPr>
        </p:nvSpPr>
        <p:spPr/>
        <p:txBody>
          <a:bodyPr/>
          <a:lstStyle/>
          <a:p>
            <a:fld id="{1E351CED-465B-40B5-ADCE-957C918F227B}" type="datetimeFigureOut">
              <a:rPr lang="en-US" smtClean="0"/>
              <a:t>12/17/2024</a:t>
            </a:fld>
            <a:endParaRPr lang="en-US"/>
          </a:p>
        </p:txBody>
      </p:sp>
      <p:sp>
        <p:nvSpPr>
          <p:cNvPr id="5" name="Footer Placeholder 4">
            <a:extLst>
              <a:ext uri="{FF2B5EF4-FFF2-40B4-BE49-F238E27FC236}">
                <a16:creationId xmlns:a16="http://schemas.microsoft.com/office/drawing/2014/main" id="{4C3676C3-588F-B636-8CE0-AA2CBFBCE9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CEF8A9-EB1E-B344-A4B8-B58D0633630B}"/>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28884988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DEF3A28-33E4-2796-AE7A-1234569F5CE0}"/>
              </a:ext>
            </a:extLst>
          </p:cNvPr>
          <p:cNvSpPr>
            <a:spLocks noGrp="1"/>
          </p:cNvSpPr>
          <p:nvPr>
            <p:ph type="title" orient="vert"/>
          </p:nvPr>
        </p:nvSpPr>
        <p:spPr>
          <a:xfrm>
            <a:off x="8844950" y="1081177"/>
            <a:ext cx="2508849" cy="4633823"/>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A6D185FC-2BBB-E997-A5CD-F2C6CF6B7C68}"/>
              </a:ext>
            </a:extLst>
          </p:cNvPr>
          <p:cNvSpPr>
            <a:spLocks noGrp="1"/>
          </p:cNvSpPr>
          <p:nvPr>
            <p:ph type="body" orient="vert" idx="1"/>
          </p:nvPr>
        </p:nvSpPr>
        <p:spPr>
          <a:xfrm>
            <a:off x="1066800" y="1081177"/>
            <a:ext cx="7505700" cy="463382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E314B3C-96CD-071C-C2AD-2C7E04F819C0}"/>
              </a:ext>
            </a:extLst>
          </p:cNvPr>
          <p:cNvSpPr>
            <a:spLocks noGrp="1"/>
          </p:cNvSpPr>
          <p:nvPr>
            <p:ph type="dt" sz="half" idx="10"/>
          </p:nvPr>
        </p:nvSpPr>
        <p:spPr/>
        <p:txBody>
          <a:bodyPr/>
          <a:lstStyle/>
          <a:p>
            <a:fld id="{1E351CED-465B-40B5-ADCE-957C918F227B}" type="datetimeFigureOut">
              <a:rPr lang="en-US" smtClean="0"/>
              <a:t>12/17/2024</a:t>
            </a:fld>
            <a:endParaRPr lang="en-US"/>
          </a:p>
        </p:txBody>
      </p:sp>
      <p:sp>
        <p:nvSpPr>
          <p:cNvPr id="5" name="Footer Placeholder 4">
            <a:extLst>
              <a:ext uri="{FF2B5EF4-FFF2-40B4-BE49-F238E27FC236}">
                <a16:creationId xmlns:a16="http://schemas.microsoft.com/office/drawing/2014/main" id="{F5AA2B04-F5E0-C5A3-C77D-6AE9A9E913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155BC2-C712-C4A4-50EC-E10D88344310}"/>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31316611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A4769-9A55-AF9B-4CE4-DFA07E711CF6}"/>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CE45D9E-DBB4-B890-88D5-B4C03599EC0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AE15260-1C0B-A965-3114-D7C40D18BDF4}"/>
              </a:ext>
            </a:extLst>
          </p:cNvPr>
          <p:cNvSpPr>
            <a:spLocks noGrp="1"/>
          </p:cNvSpPr>
          <p:nvPr>
            <p:ph type="dt" sz="half" idx="10"/>
          </p:nvPr>
        </p:nvSpPr>
        <p:spPr/>
        <p:txBody>
          <a:bodyPr/>
          <a:lstStyle/>
          <a:p>
            <a:fld id="{1E351CED-465B-40B5-ADCE-957C918F227B}" type="datetimeFigureOut">
              <a:rPr lang="en-US" smtClean="0"/>
              <a:t>12/17/2024</a:t>
            </a:fld>
            <a:endParaRPr lang="en-US"/>
          </a:p>
        </p:txBody>
      </p:sp>
      <p:sp>
        <p:nvSpPr>
          <p:cNvPr id="5" name="Footer Placeholder 4">
            <a:extLst>
              <a:ext uri="{FF2B5EF4-FFF2-40B4-BE49-F238E27FC236}">
                <a16:creationId xmlns:a16="http://schemas.microsoft.com/office/drawing/2014/main" id="{19AAF4D1-0334-3F24-69B4-06C7BD7426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8BA76D-3B8B-429D-9B32-54D6A6297C0A}"/>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3552995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D8D9C414-4A2F-78AF-ED60-6130D4C563B3}"/>
              </a:ext>
            </a:extLst>
          </p:cNvPr>
          <p:cNvSpPr/>
          <p:nvPr/>
        </p:nvSpPr>
        <p:spPr>
          <a:xfrm>
            <a:off x="6284115" y="3378954"/>
            <a:ext cx="5907885" cy="3479046"/>
          </a:xfrm>
          <a:custGeom>
            <a:avLst/>
            <a:gdLst>
              <a:gd name="connsiteX0" fmla="*/ 5171297 w 5907885"/>
              <a:gd name="connsiteY0" fmla="*/ 284 h 3479046"/>
              <a:gd name="connsiteX1" fmla="*/ 5813217 w 5907885"/>
              <a:gd name="connsiteY1" fmla="*/ 114238 h 3479046"/>
              <a:gd name="connsiteX2" fmla="*/ 5907885 w 5907885"/>
              <a:gd name="connsiteY2" fmla="*/ 151524 h 3479046"/>
              <a:gd name="connsiteX3" fmla="*/ 5907885 w 5907885"/>
              <a:gd name="connsiteY3" fmla="*/ 3479046 h 3479046"/>
              <a:gd name="connsiteX4" fmla="*/ 0 w 5907885"/>
              <a:gd name="connsiteY4" fmla="*/ 3479046 h 3479046"/>
              <a:gd name="connsiteX5" fmla="*/ 3916974 w 5907885"/>
              <a:gd name="connsiteY5" fmla="*/ 405504 h 3479046"/>
              <a:gd name="connsiteX6" fmla="*/ 3959456 w 5907885"/>
              <a:gd name="connsiteY6" fmla="*/ 373857 h 3479046"/>
              <a:gd name="connsiteX7" fmla="*/ 5052215 w 5907885"/>
              <a:gd name="connsiteY7" fmla="*/ 1756 h 3479046"/>
              <a:gd name="connsiteX8" fmla="*/ 5171297 w 5907885"/>
              <a:gd name="connsiteY8" fmla="*/ 284 h 3479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907885" h="3479046">
                <a:moveTo>
                  <a:pt x="5171297" y="284"/>
                </a:moveTo>
                <a:cubicBezTo>
                  <a:pt x="5389485" y="3908"/>
                  <a:pt x="5606422" y="42249"/>
                  <a:pt x="5813217" y="114238"/>
                </a:cubicBezTo>
                <a:lnTo>
                  <a:pt x="5907885" y="151524"/>
                </a:lnTo>
                <a:lnTo>
                  <a:pt x="5907885" y="3479046"/>
                </a:lnTo>
                <a:lnTo>
                  <a:pt x="0" y="3479046"/>
                </a:lnTo>
                <a:lnTo>
                  <a:pt x="3916974" y="405504"/>
                </a:lnTo>
                <a:lnTo>
                  <a:pt x="3959456" y="373857"/>
                </a:lnTo>
                <a:cubicBezTo>
                  <a:pt x="4291086" y="139664"/>
                  <a:pt x="4671097" y="17528"/>
                  <a:pt x="5052215" y="1756"/>
                </a:cubicBezTo>
                <a:cubicBezTo>
                  <a:pt x="5091916" y="114"/>
                  <a:pt x="5131627" y="-375"/>
                  <a:pt x="5171297" y="284"/>
                </a:cubicBezTo>
                <a:close/>
              </a:path>
            </a:pathLst>
          </a:custGeom>
          <a:gradFill>
            <a:gsLst>
              <a:gs pos="23000">
                <a:schemeClr val="bg2"/>
              </a:gs>
              <a:gs pos="100000">
                <a:schemeClr val="accent1">
                  <a:lumMod val="60000"/>
                  <a:lumOff val="40000"/>
                </a:schemeClr>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13410AE4-7FC7-589E-B6D3-0DA7B5FC5CE3}"/>
              </a:ext>
            </a:extLst>
          </p:cNvPr>
          <p:cNvSpPr/>
          <p:nvPr/>
        </p:nvSpPr>
        <p:spPr>
          <a:xfrm flipH="1" flipV="1">
            <a:off x="0" y="0"/>
            <a:ext cx="2923855" cy="1479128"/>
          </a:xfrm>
          <a:custGeom>
            <a:avLst/>
            <a:gdLst>
              <a:gd name="connsiteX0" fmla="*/ 2923855 w 2923855"/>
              <a:gd name="connsiteY0" fmla="*/ 1479128 h 1479128"/>
              <a:gd name="connsiteX1" fmla="*/ 0 w 2923855"/>
              <a:gd name="connsiteY1" fmla="*/ 1479128 h 1479128"/>
              <a:gd name="connsiteX2" fmla="*/ 1368245 w 2923855"/>
              <a:gd name="connsiteY2" fmla="*/ 405504 h 1479128"/>
              <a:gd name="connsiteX3" fmla="*/ 1410727 w 2923855"/>
              <a:gd name="connsiteY3" fmla="*/ 373857 h 1479128"/>
              <a:gd name="connsiteX4" fmla="*/ 2503486 w 2923855"/>
              <a:gd name="connsiteY4" fmla="*/ 1756 h 1479128"/>
              <a:gd name="connsiteX5" fmla="*/ 2622568 w 2923855"/>
              <a:gd name="connsiteY5" fmla="*/ 284 h 1479128"/>
              <a:gd name="connsiteX6" fmla="*/ 2785835 w 2923855"/>
              <a:gd name="connsiteY6" fmla="*/ 9494 h 1479128"/>
              <a:gd name="connsiteX7" fmla="*/ 2923855 w 2923855"/>
              <a:gd name="connsiteY7" fmla="*/ 28352 h 14791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23855" h="1479128">
                <a:moveTo>
                  <a:pt x="2923855" y="1479128"/>
                </a:moveTo>
                <a:lnTo>
                  <a:pt x="0" y="1479128"/>
                </a:lnTo>
                <a:lnTo>
                  <a:pt x="1368245" y="405504"/>
                </a:lnTo>
                <a:lnTo>
                  <a:pt x="1410727" y="373857"/>
                </a:lnTo>
                <a:cubicBezTo>
                  <a:pt x="1742357" y="139664"/>
                  <a:pt x="2122368" y="17528"/>
                  <a:pt x="2503486" y="1756"/>
                </a:cubicBezTo>
                <a:cubicBezTo>
                  <a:pt x="2543187" y="114"/>
                  <a:pt x="2582898" y="-375"/>
                  <a:pt x="2622568" y="284"/>
                </a:cubicBezTo>
                <a:cubicBezTo>
                  <a:pt x="2677115" y="1190"/>
                  <a:pt x="2731584" y="4266"/>
                  <a:pt x="2785835" y="9494"/>
                </a:cubicBezTo>
                <a:lnTo>
                  <a:pt x="2923855" y="28352"/>
                </a:lnTo>
                <a:close/>
              </a:path>
            </a:pathLst>
          </a:custGeom>
          <a:gradFill>
            <a:gsLst>
              <a:gs pos="33000">
                <a:schemeClr val="bg2"/>
              </a:gs>
              <a:gs pos="100000">
                <a:schemeClr val="accent1">
                  <a:lumMod val="60000"/>
                  <a:lumOff val="4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FB381CBD-08D9-3C9A-7620-24F2D6404893}"/>
              </a:ext>
            </a:extLst>
          </p:cNvPr>
          <p:cNvSpPr>
            <a:spLocks noGrp="1"/>
          </p:cNvSpPr>
          <p:nvPr>
            <p:ph type="title"/>
          </p:nvPr>
        </p:nvSpPr>
        <p:spPr>
          <a:xfrm>
            <a:off x="1066800" y="1709738"/>
            <a:ext cx="6455434" cy="2981274"/>
          </a:xfrm>
        </p:spPr>
        <p:txBody>
          <a:bodyPr anchor="b">
            <a:normAutofit/>
          </a:bodyPr>
          <a:lstStyle>
            <a:lvl1pP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ED5AE2B-1716-CEEC-73F8-E81F59192562}"/>
              </a:ext>
            </a:extLst>
          </p:cNvPr>
          <p:cNvSpPr>
            <a:spLocks noGrp="1"/>
          </p:cNvSpPr>
          <p:nvPr>
            <p:ph type="body" idx="1"/>
          </p:nvPr>
        </p:nvSpPr>
        <p:spPr>
          <a:xfrm>
            <a:off x="1066800" y="4759252"/>
            <a:ext cx="5397260" cy="955748"/>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5CF3052-6EE8-979F-04FB-1B8DF81F29B9}"/>
              </a:ext>
            </a:extLst>
          </p:cNvPr>
          <p:cNvSpPr>
            <a:spLocks noGrp="1"/>
          </p:cNvSpPr>
          <p:nvPr>
            <p:ph type="dt" sz="half" idx="10"/>
          </p:nvPr>
        </p:nvSpPr>
        <p:spPr/>
        <p:txBody>
          <a:bodyPr/>
          <a:lstStyle/>
          <a:p>
            <a:fld id="{1E351CED-465B-40B5-ADCE-957C918F227B}" type="datetimeFigureOut">
              <a:rPr lang="en-US" smtClean="0"/>
              <a:t>12/17/2024</a:t>
            </a:fld>
            <a:endParaRPr lang="en-US"/>
          </a:p>
        </p:txBody>
      </p:sp>
      <p:sp>
        <p:nvSpPr>
          <p:cNvPr id="5" name="Footer Placeholder 4">
            <a:extLst>
              <a:ext uri="{FF2B5EF4-FFF2-40B4-BE49-F238E27FC236}">
                <a16:creationId xmlns:a16="http://schemas.microsoft.com/office/drawing/2014/main" id="{7D986285-161A-6869-27C2-0A159C2344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7ED64F-5DAB-238D-C34A-1DCCB12221DD}"/>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960337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F484D0-7460-7B08-F1EE-96EABE40212A}"/>
              </a:ext>
            </a:extLst>
          </p:cNvPr>
          <p:cNvSpPr>
            <a:spLocks noGrp="1"/>
          </p:cNvSpPr>
          <p:nvPr>
            <p:ph type="title"/>
          </p:nvPr>
        </p:nvSpPr>
        <p:spPr>
          <a:xfrm>
            <a:off x="1066799" y="936841"/>
            <a:ext cx="10092477" cy="953669"/>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80B7F9-8ECB-7079-A11E-51D3903E2B1A}"/>
              </a:ext>
            </a:extLst>
          </p:cNvPr>
          <p:cNvSpPr>
            <a:spLocks noGrp="1"/>
          </p:cNvSpPr>
          <p:nvPr>
            <p:ph sz="half" idx="1"/>
          </p:nvPr>
        </p:nvSpPr>
        <p:spPr>
          <a:xfrm>
            <a:off x="1066800" y="2117341"/>
            <a:ext cx="4809482" cy="37601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E4E97161-CAF5-CA48-D814-7ACD43AB99E1}"/>
              </a:ext>
            </a:extLst>
          </p:cNvPr>
          <p:cNvSpPr>
            <a:spLocks noGrp="1"/>
          </p:cNvSpPr>
          <p:nvPr>
            <p:ph sz="half" idx="2"/>
          </p:nvPr>
        </p:nvSpPr>
        <p:spPr>
          <a:xfrm>
            <a:off x="6349795" y="2117341"/>
            <a:ext cx="4809482" cy="37601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623BD680-4E7A-5155-3CAE-6BD44EE8BA83}"/>
              </a:ext>
            </a:extLst>
          </p:cNvPr>
          <p:cNvSpPr>
            <a:spLocks noGrp="1"/>
          </p:cNvSpPr>
          <p:nvPr>
            <p:ph type="dt" sz="half" idx="10"/>
          </p:nvPr>
        </p:nvSpPr>
        <p:spPr/>
        <p:txBody>
          <a:bodyPr/>
          <a:lstStyle/>
          <a:p>
            <a:fld id="{1E351CED-465B-40B5-ADCE-957C918F227B}" type="datetimeFigureOut">
              <a:rPr lang="en-US" smtClean="0"/>
              <a:t>12/17/2024</a:t>
            </a:fld>
            <a:endParaRPr lang="en-US"/>
          </a:p>
        </p:txBody>
      </p:sp>
      <p:sp>
        <p:nvSpPr>
          <p:cNvPr id="6" name="Footer Placeholder 5">
            <a:extLst>
              <a:ext uri="{FF2B5EF4-FFF2-40B4-BE49-F238E27FC236}">
                <a16:creationId xmlns:a16="http://schemas.microsoft.com/office/drawing/2014/main" id="{4F6A152D-EFF2-B3AA-3F25-14E1136734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BD6032-FD7A-BFFD-9BE5-48EDBEFBD147}"/>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34818409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647F4D-4855-340E-03F3-4860885EC671}"/>
              </a:ext>
            </a:extLst>
          </p:cNvPr>
          <p:cNvSpPr>
            <a:spLocks noGrp="1"/>
          </p:cNvSpPr>
          <p:nvPr>
            <p:ph type="title"/>
          </p:nvPr>
        </p:nvSpPr>
        <p:spPr>
          <a:xfrm>
            <a:off x="1066800" y="963283"/>
            <a:ext cx="10096500" cy="916004"/>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3CEB472-7426-C288-B5F6-0A1232DCED65}"/>
              </a:ext>
            </a:extLst>
          </p:cNvPr>
          <p:cNvSpPr>
            <a:spLocks noGrp="1"/>
          </p:cNvSpPr>
          <p:nvPr>
            <p:ph type="body" idx="1"/>
          </p:nvPr>
        </p:nvSpPr>
        <p:spPr>
          <a:xfrm>
            <a:off x="1066801" y="1879287"/>
            <a:ext cx="4739628" cy="582117"/>
          </a:xfrm>
        </p:spPr>
        <p:txBody>
          <a:bodyPr anchor="b">
            <a:noAutofit/>
          </a:bodyPr>
          <a:lstStyle>
            <a:lvl1pPr marL="0" indent="0">
              <a:buNone/>
              <a:defRPr sz="1400" b="1" cap="all" spc="25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3194F9C-B6FA-97C3-F618-0CF956CB53B2}"/>
              </a:ext>
            </a:extLst>
          </p:cNvPr>
          <p:cNvSpPr>
            <a:spLocks noGrp="1"/>
          </p:cNvSpPr>
          <p:nvPr>
            <p:ph sz="half" idx="2"/>
          </p:nvPr>
        </p:nvSpPr>
        <p:spPr>
          <a:xfrm>
            <a:off x="1066801" y="2505075"/>
            <a:ext cx="4739628" cy="33896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8F5665C-7910-AFA2-350F-42C06ED5AF47}"/>
              </a:ext>
            </a:extLst>
          </p:cNvPr>
          <p:cNvSpPr>
            <a:spLocks noGrp="1"/>
          </p:cNvSpPr>
          <p:nvPr>
            <p:ph type="body" sz="quarter" idx="3"/>
          </p:nvPr>
        </p:nvSpPr>
        <p:spPr>
          <a:xfrm>
            <a:off x="6400330" y="1879287"/>
            <a:ext cx="4762970" cy="582117"/>
          </a:xfrm>
        </p:spPr>
        <p:txBody>
          <a:bodyPr anchor="b">
            <a:noAutofit/>
          </a:bodyPr>
          <a:lstStyle>
            <a:lvl1pPr marL="0" indent="0">
              <a:buNone/>
              <a:defRPr sz="1400" b="1" cap="all" spc="25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D71352E-1DE0-F0CD-6F81-1D8FF59C2B0D}"/>
              </a:ext>
            </a:extLst>
          </p:cNvPr>
          <p:cNvSpPr>
            <a:spLocks noGrp="1"/>
          </p:cNvSpPr>
          <p:nvPr>
            <p:ph sz="quarter" idx="4"/>
          </p:nvPr>
        </p:nvSpPr>
        <p:spPr>
          <a:xfrm>
            <a:off x="6400330" y="2505075"/>
            <a:ext cx="4762970" cy="33896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D38F7E4-7D9E-4736-3269-4F0C46996125}"/>
              </a:ext>
            </a:extLst>
          </p:cNvPr>
          <p:cNvSpPr>
            <a:spLocks noGrp="1"/>
          </p:cNvSpPr>
          <p:nvPr>
            <p:ph type="dt" sz="half" idx="10"/>
          </p:nvPr>
        </p:nvSpPr>
        <p:spPr/>
        <p:txBody>
          <a:bodyPr/>
          <a:lstStyle/>
          <a:p>
            <a:fld id="{1E351CED-465B-40B5-ADCE-957C918F227B}" type="datetimeFigureOut">
              <a:rPr lang="en-US" smtClean="0"/>
              <a:t>12/17/2024</a:t>
            </a:fld>
            <a:endParaRPr lang="en-US"/>
          </a:p>
        </p:txBody>
      </p:sp>
      <p:sp>
        <p:nvSpPr>
          <p:cNvPr id="8" name="Footer Placeholder 7">
            <a:extLst>
              <a:ext uri="{FF2B5EF4-FFF2-40B4-BE49-F238E27FC236}">
                <a16:creationId xmlns:a16="http://schemas.microsoft.com/office/drawing/2014/main" id="{218386CF-9A84-8D2A-BC47-C951DD99492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980844D-FE1F-49E7-3BBD-527FB72ECD1D}"/>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2280898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F691C-93A5-1364-00A9-A470C289F365}"/>
              </a:ext>
            </a:extLst>
          </p:cNvPr>
          <p:cNvSpPr>
            <a:spLocks noGrp="1"/>
          </p:cNvSpPr>
          <p:nvPr>
            <p:ph type="title"/>
          </p:nvPr>
        </p:nvSpPr>
        <p:spPr>
          <a:xfrm>
            <a:off x="1066800" y="1357223"/>
            <a:ext cx="8886884" cy="1043078"/>
          </a:xfrm>
        </p:spPr>
        <p:txBody>
          <a:bodyPr anchor="t"/>
          <a:lstStyle/>
          <a:p>
            <a:r>
              <a:rPr lang="en-US"/>
              <a:t>Click to edit Master title style</a:t>
            </a:r>
            <a:endParaRPr lang="en-US" dirty="0"/>
          </a:p>
        </p:txBody>
      </p:sp>
      <p:sp>
        <p:nvSpPr>
          <p:cNvPr id="3" name="Date Placeholder 2">
            <a:extLst>
              <a:ext uri="{FF2B5EF4-FFF2-40B4-BE49-F238E27FC236}">
                <a16:creationId xmlns:a16="http://schemas.microsoft.com/office/drawing/2014/main" id="{76E055BD-4154-B9D1-0B5B-B1E3A06B6B31}"/>
              </a:ext>
            </a:extLst>
          </p:cNvPr>
          <p:cNvSpPr>
            <a:spLocks noGrp="1"/>
          </p:cNvSpPr>
          <p:nvPr>
            <p:ph type="dt" sz="half" idx="10"/>
          </p:nvPr>
        </p:nvSpPr>
        <p:spPr/>
        <p:txBody>
          <a:bodyPr/>
          <a:lstStyle/>
          <a:p>
            <a:fld id="{1E351CED-465B-40B5-ADCE-957C918F227B}" type="datetimeFigureOut">
              <a:rPr lang="en-US" smtClean="0"/>
              <a:t>12/17/2024</a:t>
            </a:fld>
            <a:endParaRPr lang="en-US"/>
          </a:p>
        </p:txBody>
      </p:sp>
      <p:sp>
        <p:nvSpPr>
          <p:cNvPr id="4" name="Footer Placeholder 3">
            <a:extLst>
              <a:ext uri="{FF2B5EF4-FFF2-40B4-BE49-F238E27FC236}">
                <a16:creationId xmlns:a16="http://schemas.microsoft.com/office/drawing/2014/main" id="{0C2A9E4A-03D1-7A8B-233D-014A3248F0B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82CEFC4-D276-DF45-F395-F5BD2EA70114}"/>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3033755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12C0AD-76F4-FCE4-2717-0A9AA4351B6D}"/>
              </a:ext>
            </a:extLst>
          </p:cNvPr>
          <p:cNvSpPr>
            <a:spLocks noGrp="1"/>
          </p:cNvSpPr>
          <p:nvPr>
            <p:ph type="dt" sz="half" idx="10"/>
          </p:nvPr>
        </p:nvSpPr>
        <p:spPr/>
        <p:txBody>
          <a:bodyPr/>
          <a:lstStyle/>
          <a:p>
            <a:fld id="{1E351CED-465B-40B5-ADCE-957C918F227B}" type="datetimeFigureOut">
              <a:rPr lang="en-US" smtClean="0"/>
              <a:t>12/17/2024</a:t>
            </a:fld>
            <a:endParaRPr lang="en-US"/>
          </a:p>
        </p:txBody>
      </p:sp>
      <p:sp>
        <p:nvSpPr>
          <p:cNvPr id="3" name="Footer Placeholder 2">
            <a:extLst>
              <a:ext uri="{FF2B5EF4-FFF2-40B4-BE49-F238E27FC236}">
                <a16:creationId xmlns:a16="http://schemas.microsoft.com/office/drawing/2014/main" id="{BE83BB66-3F41-7F1D-5108-B3F679A88E6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FAA6DA0-07AE-4BE4-B82F-7936D0E3E37D}"/>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3646061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BFB75-C953-0BD0-4E2E-717767426228}"/>
              </a:ext>
            </a:extLst>
          </p:cNvPr>
          <p:cNvSpPr>
            <a:spLocks noGrp="1"/>
          </p:cNvSpPr>
          <p:nvPr>
            <p:ph type="title"/>
          </p:nvPr>
        </p:nvSpPr>
        <p:spPr>
          <a:xfrm>
            <a:off x="1066800" y="770626"/>
            <a:ext cx="3705225" cy="1286774"/>
          </a:xfrm>
        </p:spPr>
        <p:txBody>
          <a:bodyPr anchor="b">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8E1AA52-60F3-40F2-673B-5848F4253FF0}"/>
              </a:ext>
            </a:extLst>
          </p:cNvPr>
          <p:cNvSpPr>
            <a:spLocks noGrp="1"/>
          </p:cNvSpPr>
          <p:nvPr>
            <p:ph idx="1"/>
          </p:nvPr>
        </p:nvSpPr>
        <p:spPr>
          <a:xfrm>
            <a:off x="5183188" y="1075426"/>
            <a:ext cx="5980112" cy="476837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F40167E8-C561-5A72-AED3-442F66DDEE31}"/>
              </a:ext>
            </a:extLst>
          </p:cNvPr>
          <p:cNvSpPr>
            <a:spLocks noGrp="1"/>
          </p:cNvSpPr>
          <p:nvPr>
            <p:ph type="body" sz="half" idx="2"/>
          </p:nvPr>
        </p:nvSpPr>
        <p:spPr>
          <a:xfrm>
            <a:off x="1066800" y="2057400"/>
            <a:ext cx="370522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DBFED3-7CB3-1B8B-9504-13A121CAD015}"/>
              </a:ext>
            </a:extLst>
          </p:cNvPr>
          <p:cNvSpPr>
            <a:spLocks noGrp="1"/>
          </p:cNvSpPr>
          <p:nvPr>
            <p:ph type="dt" sz="half" idx="10"/>
          </p:nvPr>
        </p:nvSpPr>
        <p:spPr/>
        <p:txBody>
          <a:bodyPr/>
          <a:lstStyle/>
          <a:p>
            <a:fld id="{1E351CED-465B-40B5-ADCE-957C918F227B}" type="datetimeFigureOut">
              <a:rPr lang="en-US" smtClean="0"/>
              <a:t>12/17/2024</a:t>
            </a:fld>
            <a:endParaRPr lang="en-US"/>
          </a:p>
        </p:txBody>
      </p:sp>
      <p:sp>
        <p:nvSpPr>
          <p:cNvPr id="6" name="Footer Placeholder 5">
            <a:extLst>
              <a:ext uri="{FF2B5EF4-FFF2-40B4-BE49-F238E27FC236}">
                <a16:creationId xmlns:a16="http://schemas.microsoft.com/office/drawing/2014/main" id="{152456C9-19A0-4441-B1AF-B7AFBF642F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A8898EA-84CC-411C-0012-D314953696B9}"/>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95819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C1E10-1458-2553-05B4-313F7E26D210}"/>
              </a:ext>
            </a:extLst>
          </p:cNvPr>
          <p:cNvSpPr>
            <a:spLocks noGrp="1"/>
          </p:cNvSpPr>
          <p:nvPr>
            <p:ph type="title"/>
          </p:nvPr>
        </p:nvSpPr>
        <p:spPr>
          <a:xfrm>
            <a:off x="1066800" y="782128"/>
            <a:ext cx="3705225" cy="1275272"/>
          </a:xfrm>
        </p:spPr>
        <p:txBody>
          <a:bodyPr anchor="b">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43C0F677-F177-6DED-1920-685B9D9FF254}"/>
              </a:ext>
            </a:extLst>
          </p:cNvPr>
          <p:cNvSpPr>
            <a:spLocks noGrp="1"/>
          </p:cNvSpPr>
          <p:nvPr>
            <p:ph type="pic" idx="1"/>
          </p:nvPr>
        </p:nvSpPr>
        <p:spPr>
          <a:xfrm>
            <a:off x="5183188" y="1143000"/>
            <a:ext cx="5980112" cy="4572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BC4D1CB1-2109-480E-8904-4077C94D6E7D}"/>
              </a:ext>
            </a:extLst>
          </p:cNvPr>
          <p:cNvSpPr>
            <a:spLocks noGrp="1"/>
          </p:cNvSpPr>
          <p:nvPr>
            <p:ph type="body" sz="half" idx="2"/>
          </p:nvPr>
        </p:nvSpPr>
        <p:spPr>
          <a:xfrm>
            <a:off x="1066800" y="2057400"/>
            <a:ext cx="3705225" cy="36576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B0DB38-7CB9-2140-BC21-6D2E7DD0B6B5}"/>
              </a:ext>
            </a:extLst>
          </p:cNvPr>
          <p:cNvSpPr>
            <a:spLocks noGrp="1"/>
          </p:cNvSpPr>
          <p:nvPr>
            <p:ph type="dt" sz="half" idx="10"/>
          </p:nvPr>
        </p:nvSpPr>
        <p:spPr/>
        <p:txBody>
          <a:bodyPr/>
          <a:lstStyle/>
          <a:p>
            <a:fld id="{1E351CED-465B-40B5-ADCE-957C918F227B}" type="datetimeFigureOut">
              <a:rPr lang="en-US" smtClean="0"/>
              <a:t>12/17/2024</a:t>
            </a:fld>
            <a:endParaRPr lang="en-US"/>
          </a:p>
        </p:txBody>
      </p:sp>
      <p:sp>
        <p:nvSpPr>
          <p:cNvPr id="6" name="Footer Placeholder 5">
            <a:extLst>
              <a:ext uri="{FF2B5EF4-FFF2-40B4-BE49-F238E27FC236}">
                <a16:creationId xmlns:a16="http://schemas.microsoft.com/office/drawing/2014/main" id="{C7B448AD-3B1D-4B5E-CAB9-BB5FD2CDEB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BEEF53D-CF5A-87A2-E973-3B8CCDEBAA2B}"/>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4164784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21F4A25-A386-9574-775C-E5E5F9FC352A}"/>
              </a:ext>
            </a:extLst>
          </p:cNvPr>
          <p:cNvSpPr>
            <a:spLocks noGrp="1"/>
          </p:cNvSpPr>
          <p:nvPr>
            <p:ph type="title"/>
          </p:nvPr>
        </p:nvSpPr>
        <p:spPr>
          <a:xfrm>
            <a:off x="1066800" y="936841"/>
            <a:ext cx="8886884" cy="953669"/>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4F7885F-2B7B-74DB-9996-E0ACEBC9DB25}"/>
              </a:ext>
            </a:extLst>
          </p:cNvPr>
          <p:cNvSpPr>
            <a:spLocks noGrp="1"/>
          </p:cNvSpPr>
          <p:nvPr>
            <p:ph type="body" idx="1"/>
          </p:nvPr>
        </p:nvSpPr>
        <p:spPr>
          <a:xfrm>
            <a:off x="1069848" y="2139696"/>
            <a:ext cx="8883836" cy="36776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804F519-BA47-2B81-CC1C-7E1F119EC69E}"/>
              </a:ext>
            </a:extLst>
          </p:cNvPr>
          <p:cNvSpPr>
            <a:spLocks noGrp="1"/>
          </p:cNvSpPr>
          <p:nvPr>
            <p:ph type="dt" sz="half" idx="2"/>
          </p:nvPr>
        </p:nvSpPr>
        <p:spPr>
          <a:xfrm rot="5400000">
            <a:off x="10477379" y="4629744"/>
            <a:ext cx="2653508" cy="365125"/>
          </a:xfrm>
          <a:prstGeom prst="rect">
            <a:avLst/>
          </a:prstGeom>
        </p:spPr>
        <p:txBody>
          <a:bodyPr vert="horz" lIns="91440" tIns="45720" rIns="91440" bIns="45720" rtlCol="0" anchor="ctr"/>
          <a:lstStyle>
            <a:lvl1pPr algn="r">
              <a:defRPr sz="900">
                <a:solidFill>
                  <a:schemeClr val="tx1"/>
                </a:solidFill>
              </a:defRPr>
            </a:lvl1pPr>
          </a:lstStyle>
          <a:p>
            <a:fld id="{1E351CED-465B-40B5-ADCE-957C918F227B}" type="datetimeFigureOut">
              <a:rPr lang="en-US" smtClean="0"/>
              <a:t>12/17/2024</a:t>
            </a:fld>
            <a:endParaRPr lang="en-US"/>
          </a:p>
        </p:txBody>
      </p:sp>
      <p:sp>
        <p:nvSpPr>
          <p:cNvPr id="5" name="Footer Placeholder 4">
            <a:extLst>
              <a:ext uri="{FF2B5EF4-FFF2-40B4-BE49-F238E27FC236}">
                <a16:creationId xmlns:a16="http://schemas.microsoft.com/office/drawing/2014/main" id="{BE952D7B-C352-1630-4C3D-7D5983C04D4A}"/>
              </a:ext>
            </a:extLst>
          </p:cNvPr>
          <p:cNvSpPr>
            <a:spLocks noGrp="1"/>
          </p:cNvSpPr>
          <p:nvPr>
            <p:ph type="ftr" sz="quarter" idx="3"/>
          </p:nvPr>
        </p:nvSpPr>
        <p:spPr>
          <a:xfrm>
            <a:off x="8610602" y="6318446"/>
            <a:ext cx="2743198" cy="365125"/>
          </a:xfrm>
          <a:prstGeom prst="rect">
            <a:avLst/>
          </a:prstGeom>
        </p:spPr>
        <p:txBody>
          <a:bodyPr vert="horz" lIns="91440" tIns="45720" rIns="91440" bIns="45720" rtlCol="0" anchor="ctr"/>
          <a:lstStyle>
            <a:lvl1pPr algn="r">
              <a:defRPr sz="900">
                <a:solidFill>
                  <a:schemeClr val="tx1"/>
                </a:solidFill>
              </a:defRPr>
            </a:lvl1pPr>
          </a:lstStyle>
          <a:p>
            <a:endParaRPr lang="en-US"/>
          </a:p>
        </p:txBody>
      </p:sp>
      <p:sp>
        <p:nvSpPr>
          <p:cNvPr id="6" name="Slide Number Placeholder 5">
            <a:extLst>
              <a:ext uri="{FF2B5EF4-FFF2-40B4-BE49-F238E27FC236}">
                <a16:creationId xmlns:a16="http://schemas.microsoft.com/office/drawing/2014/main" id="{F96E04F0-DF9B-480B-CC46-BAE7A81FB7E6}"/>
              </a:ext>
            </a:extLst>
          </p:cNvPr>
          <p:cNvSpPr>
            <a:spLocks noGrp="1"/>
          </p:cNvSpPr>
          <p:nvPr>
            <p:ph type="sldNum" sz="quarter" idx="4"/>
          </p:nvPr>
        </p:nvSpPr>
        <p:spPr>
          <a:xfrm>
            <a:off x="11353800" y="6318446"/>
            <a:ext cx="615696" cy="365125"/>
          </a:xfrm>
          <a:prstGeom prst="rect">
            <a:avLst/>
          </a:prstGeom>
        </p:spPr>
        <p:txBody>
          <a:bodyPr vert="horz" lIns="91440" tIns="45720" rIns="91440" bIns="45720" rtlCol="0" anchor="ctr"/>
          <a:lstStyle>
            <a:lvl1pPr algn="r">
              <a:defRPr sz="1600" b="1">
                <a:solidFill>
                  <a:schemeClr val="tx1"/>
                </a:solidFill>
              </a:defRPr>
            </a:lvl1pPr>
          </a:lstStyle>
          <a:p>
            <a:fld id="{5A33CB2A-1702-4C1D-9CC4-8D472D39F19E}" type="slidenum">
              <a:rPr lang="en-US" smtClean="0"/>
              <a:t>‹#›</a:t>
            </a:fld>
            <a:endParaRPr lang="en-US"/>
          </a:p>
        </p:txBody>
      </p:sp>
    </p:spTree>
    <p:extLst>
      <p:ext uri="{BB962C8B-B14F-4D97-AF65-F5344CB8AC3E}">
        <p14:creationId xmlns:p14="http://schemas.microsoft.com/office/powerpoint/2010/main" val="4106863265"/>
      </p:ext>
    </p:extLst>
  </p:cSld>
  <p:clrMap bg1="lt1" tx1="dk1" bg2="lt2" tx2="dk2" accent1="accent1" accent2="accent2" accent3="accent3" accent4="accent4" accent5="accent5" accent6="accent6" hlink="hlink" folHlink="folHlink"/>
  <p:sldLayoutIdLst>
    <p:sldLayoutId id="2147483887" r:id="rId1"/>
    <p:sldLayoutId id="2147483888" r:id="rId2"/>
    <p:sldLayoutId id="2147483889" r:id="rId3"/>
    <p:sldLayoutId id="2147483890" r:id="rId4"/>
    <p:sldLayoutId id="2147483891" r:id="rId5"/>
    <p:sldLayoutId id="2147483885" r:id="rId6"/>
    <p:sldLayoutId id="2147483881" r:id="rId7"/>
    <p:sldLayoutId id="2147483882" r:id="rId8"/>
    <p:sldLayoutId id="2147483883" r:id="rId9"/>
    <p:sldLayoutId id="2147483884" r:id="rId10"/>
    <p:sldLayoutId id="2147483886" r:id="rId11"/>
  </p:sldLayoutIdLst>
  <p:txStyles>
    <p:titleStyle>
      <a:lvl1pPr algn="l" defTabSz="914400" rtl="0" eaLnBrk="1" latinLnBrk="0" hangingPunct="1">
        <a:lnSpc>
          <a:spcPct val="90000"/>
        </a:lnSpc>
        <a:spcBef>
          <a:spcPct val="0"/>
        </a:spcBef>
        <a:buNone/>
        <a:defRPr sz="32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548640" indent="-228600" algn="l" defTabSz="914400" rtl="0" eaLnBrk="1" latinLnBrk="0" hangingPunct="1">
        <a:lnSpc>
          <a:spcPct val="120000"/>
        </a:lnSpc>
        <a:spcBef>
          <a:spcPts val="500"/>
        </a:spcBef>
        <a:buFont typeface="Neue Haas Grotesk Text Pro" panose="020B0504020202020204" pitchFamily="34" charset="0"/>
        <a:buChar char="–"/>
        <a:defRPr sz="1600" kern="1200">
          <a:solidFill>
            <a:schemeClr val="tx1"/>
          </a:solidFill>
          <a:latin typeface="+mn-lt"/>
          <a:ea typeface="+mn-ea"/>
          <a:cs typeface="+mn-cs"/>
        </a:defRPr>
      </a:lvl2pPr>
      <a:lvl3pPr marL="7772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Neue Haas Grotesk Text Pro" panose="020B0504020202020204" pitchFamily="34" charset="0"/>
        <a:buChar char="–"/>
        <a:defRPr sz="1200" kern="1200">
          <a:solidFill>
            <a:schemeClr val="tx1"/>
          </a:solidFill>
          <a:latin typeface="+mn-lt"/>
          <a:ea typeface="+mn-ea"/>
          <a:cs typeface="+mn-cs"/>
        </a:defRPr>
      </a:lvl4pPr>
      <a:lvl5pPr marL="109728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geeksforgeeks.org/lifo-principle-in-stack"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F84B89C-BB5C-7BD7-E0CB-97CE48938C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060422A-7C36-3478-6C32-33E2D39E425D}"/>
              </a:ext>
            </a:extLst>
          </p:cNvPr>
          <p:cNvSpPr>
            <a:spLocks noGrp="1"/>
          </p:cNvSpPr>
          <p:nvPr>
            <p:ph type="ctrTitle"/>
          </p:nvPr>
        </p:nvSpPr>
        <p:spPr>
          <a:xfrm>
            <a:off x="1662225" y="2592695"/>
            <a:ext cx="8089951" cy="836305"/>
          </a:xfrm>
        </p:spPr>
        <p:txBody>
          <a:bodyPr anchor="b">
            <a:normAutofit/>
          </a:bodyPr>
          <a:lstStyle/>
          <a:p>
            <a:pPr algn="ctr"/>
            <a:r>
              <a:rPr lang="en-US" sz="2500" dirty="0">
                <a:latin typeface="Times New Roman" panose="02020603050405020304" pitchFamily="18" charset="0"/>
                <a:cs typeface="Times New Roman" panose="02020603050405020304" pitchFamily="18" charset="0"/>
              </a:rPr>
              <a:t>Unit – IV </a:t>
            </a:r>
            <a:r>
              <a:rPr lang="en-US" sz="2500" b="1" dirty="0">
                <a:effectLst/>
                <a:latin typeface="Times New Roman" panose="02020603050405020304" pitchFamily="18" charset="0"/>
                <a:ea typeface="Calibri" panose="020F0502020204030204" pitchFamily="34" charset="0"/>
              </a:rPr>
              <a:t>Stack</a:t>
            </a:r>
            <a:endParaRPr lang="en-US" sz="2500" dirty="0">
              <a:latin typeface="Times New Roman" panose="02020603050405020304" pitchFamily="18" charset="0"/>
              <a:cs typeface="Times New Roman" panose="02020603050405020304" pitchFamily="18" charset="0"/>
            </a:endParaRPr>
          </a:p>
        </p:txBody>
      </p:sp>
      <p:sp>
        <p:nvSpPr>
          <p:cNvPr id="10" name="Freeform: Shape 9">
            <a:extLst>
              <a:ext uri="{FF2B5EF4-FFF2-40B4-BE49-F238E27FC236}">
                <a16:creationId xmlns:a16="http://schemas.microsoft.com/office/drawing/2014/main" id="{51721161-CDDD-DB78-5803-9142A04A60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000" flipH="1">
            <a:off x="4620200" y="2812310"/>
            <a:ext cx="7602366" cy="4111195"/>
          </a:xfrm>
          <a:custGeom>
            <a:avLst/>
            <a:gdLst>
              <a:gd name="connsiteX0" fmla="*/ 1266091 w 7602366"/>
              <a:gd name="connsiteY0" fmla="*/ 1707 h 4111195"/>
              <a:gd name="connsiteX1" fmla="*/ 36097 w 7602366"/>
              <a:gd name="connsiteY1" fmla="*/ 317762 h 4111195"/>
              <a:gd name="connsiteX2" fmla="*/ 0 w 7602366"/>
              <a:gd name="connsiteY2" fmla="*/ 337363 h 4111195"/>
              <a:gd name="connsiteX3" fmla="*/ 65872 w 7602366"/>
              <a:gd name="connsiteY3" fmla="*/ 4111195 h 4111195"/>
              <a:gd name="connsiteX4" fmla="*/ 7602366 w 7602366"/>
              <a:gd name="connsiteY4" fmla="*/ 3979645 h 4111195"/>
              <a:gd name="connsiteX5" fmla="*/ 3071280 w 7602366"/>
              <a:gd name="connsiteY5" fmla="*/ 550286 h 4111195"/>
              <a:gd name="connsiteX6" fmla="*/ 3009694 w 7602366"/>
              <a:gd name="connsiteY6" fmla="*/ 506058 h 4111195"/>
              <a:gd name="connsiteX7" fmla="*/ 1436547 w 7602366"/>
              <a:gd name="connsiteY7" fmla="*/ 840 h 4111195"/>
              <a:gd name="connsiteX8" fmla="*/ 1266091 w 7602366"/>
              <a:gd name="connsiteY8" fmla="*/ 1707 h 4111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602366" h="4111195">
                <a:moveTo>
                  <a:pt x="1266091" y="1707"/>
                </a:moveTo>
                <a:cubicBezTo>
                  <a:pt x="840419" y="16212"/>
                  <a:pt x="419691" y="123046"/>
                  <a:pt x="36097" y="317762"/>
                </a:cubicBezTo>
                <a:lnTo>
                  <a:pt x="0" y="337363"/>
                </a:lnTo>
                <a:lnTo>
                  <a:pt x="65872" y="4111195"/>
                </a:lnTo>
                <a:lnTo>
                  <a:pt x="7602366" y="3979645"/>
                </a:lnTo>
                <a:lnTo>
                  <a:pt x="3071280" y="550286"/>
                </a:lnTo>
                <a:lnTo>
                  <a:pt x="3009694" y="506058"/>
                </a:lnTo>
                <a:cubicBezTo>
                  <a:pt x="2529246" y="179187"/>
                  <a:pt x="1982362" y="13891"/>
                  <a:pt x="1436547" y="840"/>
                </a:cubicBezTo>
                <a:cubicBezTo>
                  <a:pt x="1379692" y="-519"/>
                  <a:pt x="1322847" y="-227"/>
                  <a:pt x="1266091" y="1707"/>
                </a:cubicBezTo>
                <a:close/>
              </a:path>
            </a:pathLst>
          </a:custGeom>
          <a:gradFill>
            <a:gsLst>
              <a:gs pos="32000">
                <a:schemeClr val="bg2"/>
              </a:gs>
              <a:gs pos="100000">
                <a:schemeClr val="accent1">
                  <a:lumMod val="60000"/>
                  <a:lumOff val="4000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9109954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080A86C-9346-3B8F-AD82-0986EDC9498C}"/>
              </a:ext>
            </a:extLst>
          </p:cNvPr>
          <p:cNvSpPr>
            <a:spLocks noGrp="1"/>
          </p:cNvSpPr>
          <p:nvPr>
            <p:ph idx="1"/>
          </p:nvPr>
        </p:nvSpPr>
        <p:spPr>
          <a:xfrm>
            <a:off x="1069847" y="486137"/>
            <a:ext cx="9845079" cy="5876998"/>
          </a:xfrm>
        </p:spPr>
        <p:txBody>
          <a:bodyPr vert="horz" lIns="91440" tIns="45720" rIns="91440" bIns="45720" rtlCol="0" anchor="t">
            <a:noAutofit/>
          </a:bodyPr>
          <a:lstStyle/>
          <a:p>
            <a:pPr marL="228600" fontAlgn="base">
              <a:lnSpc>
                <a:spcPct val="115000"/>
              </a:lnSpc>
              <a:spcAft>
                <a:spcPts val="1000"/>
              </a:spcAft>
            </a:pP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PUSH: The process of adding a new element to the top of stack is called PUSH operation. In other words, "insertion of an element into stack is called PUSH operation."</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marL="228600" fontAlgn="base">
              <a:lnSpc>
                <a:spcPct val="115000"/>
              </a:lnSpc>
              <a:spcAft>
                <a:spcPts val="1000"/>
              </a:spcAft>
            </a:pP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Algorithm:</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fontAlgn="base">
              <a:lnSpc>
                <a:spcPct val="115000"/>
              </a:lnSpc>
              <a:spcAft>
                <a:spcPts val="1000"/>
              </a:spcAft>
            </a:pP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PUSH (stack, TOP, size, item)</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marL="228600" fontAlgn="base">
              <a:lnSpc>
                <a:spcPct val="115000"/>
              </a:lnSpc>
              <a:spcAft>
                <a:spcPts val="1000"/>
              </a:spcAft>
            </a:pP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Step 1: Check for stack overflow, </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marL="228600" fontAlgn="base">
              <a:lnSpc>
                <a:spcPct val="115000"/>
              </a:lnSpc>
              <a:spcAft>
                <a:spcPts val="1000"/>
              </a:spcAft>
            </a:pP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If TOP &gt; size </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marL="228600" fontAlgn="base">
              <a:lnSpc>
                <a:spcPct val="115000"/>
              </a:lnSpc>
              <a:spcAft>
                <a:spcPts val="1000"/>
              </a:spcAft>
            </a:pP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message "stack overflow" </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marL="228600" fontAlgn="base">
              <a:lnSpc>
                <a:spcPct val="115000"/>
              </a:lnSpc>
              <a:spcAft>
                <a:spcPts val="1000"/>
              </a:spcAft>
            </a:pP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return</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marL="228600" fontAlgn="base">
              <a:lnSpc>
                <a:spcPct val="115000"/>
              </a:lnSpc>
              <a:spcAft>
                <a:spcPts val="1000"/>
              </a:spcAft>
            </a:pP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Step 2: Set the position of TOP pointer </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marL="228600" fontAlgn="base">
              <a:lnSpc>
                <a:spcPct val="115000"/>
              </a:lnSpc>
              <a:spcAft>
                <a:spcPts val="1000"/>
              </a:spcAft>
            </a:pP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Set TOP = TOP + 1</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fontAlgn="base">
              <a:lnSpc>
                <a:spcPct val="115000"/>
              </a:lnSpc>
              <a:spcAft>
                <a:spcPts val="1000"/>
              </a:spcAft>
              <a:buNone/>
            </a:pP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533523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0C2E0A-EBBB-6A5B-AB44-9890AD963B9F}"/>
              </a:ext>
            </a:extLst>
          </p:cNvPr>
          <p:cNvSpPr>
            <a:spLocks noGrp="1"/>
          </p:cNvSpPr>
          <p:nvPr>
            <p:ph idx="1"/>
          </p:nvPr>
        </p:nvSpPr>
        <p:spPr>
          <a:xfrm>
            <a:off x="1069847" y="296480"/>
            <a:ext cx="10863652" cy="6561520"/>
          </a:xfrm>
        </p:spPr>
        <p:txBody>
          <a:bodyPr vert="horz" lIns="91440" tIns="45720" rIns="91440" bIns="45720" rtlCol="0" anchor="t">
            <a:noAutofit/>
          </a:bodyPr>
          <a:lstStyle/>
          <a:p>
            <a:pPr marL="228600" fontAlgn="base">
              <a:lnSpc>
                <a:spcPct val="115000"/>
              </a:lnSpc>
              <a:spcAft>
                <a:spcPts val="1000"/>
              </a:spcAft>
            </a:pP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Step 3: Apply insertion </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marL="228600" fontAlgn="base">
              <a:lnSpc>
                <a:spcPct val="115000"/>
              </a:lnSpc>
              <a:spcAft>
                <a:spcPts val="1000"/>
              </a:spcAft>
            </a:pP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stack[TOP]=item</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marL="228600" fontAlgn="base">
              <a:lnSpc>
                <a:spcPct val="115000"/>
              </a:lnSpc>
              <a:spcAft>
                <a:spcPts val="1000"/>
              </a:spcAft>
            </a:pP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Step 4: Exit</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marL="228600" fontAlgn="base">
              <a:lnSpc>
                <a:spcPct val="115000"/>
              </a:lnSpc>
              <a:spcAft>
                <a:spcPts val="1000"/>
              </a:spcAft>
            </a:pP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Pushing an element in the stack invoke adding of element, as the new element will be inserted at the top and after every push operation the top is incremented by one.</a:t>
            </a:r>
          </a:p>
          <a:p>
            <a:pPr marL="228600" fontAlgn="base">
              <a:lnSpc>
                <a:spcPct val="115000"/>
              </a:lnSpc>
              <a:spcAft>
                <a:spcPts val="1000"/>
              </a:spcAft>
            </a:pP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POP: The process of deleting an element from the top of stack is called POP operation. In other words, "deletion of an element from stack is called POP operation". </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marL="228600" fontAlgn="base">
              <a:lnSpc>
                <a:spcPct val="115000"/>
              </a:lnSpc>
              <a:spcAft>
                <a:spcPts val="1000"/>
              </a:spcAft>
            </a:pP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Algorithm:</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marL="228600" fontAlgn="base">
              <a:lnSpc>
                <a:spcPct val="115000"/>
              </a:lnSpc>
              <a:spcAft>
                <a:spcPts val="1000"/>
              </a:spcAft>
            </a:pP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POP (Stack, TOP, size, item)</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marL="228600" fontAlgn="base">
              <a:lnSpc>
                <a:spcPct val="115000"/>
              </a:lnSpc>
              <a:spcAft>
                <a:spcPts val="1000"/>
              </a:spcAft>
            </a:pP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Step 1: Check underflow condition, </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marL="228600" fontAlgn="base">
              <a:lnSpc>
                <a:spcPct val="115000"/>
              </a:lnSpc>
              <a:spcAft>
                <a:spcPts val="1000"/>
              </a:spcAft>
            </a:pP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If TOP = -1 then </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marL="228600" fontAlgn="base">
              <a:lnSpc>
                <a:spcPct val="115000"/>
              </a:lnSpc>
              <a:spcAft>
                <a:spcPts val="1000"/>
              </a:spcAft>
            </a:pP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message "underflow"</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marL="228600" fontAlgn="base">
              <a:lnSpc>
                <a:spcPct val="115000"/>
              </a:lnSpc>
              <a:spcAft>
                <a:spcPts val="1000"/>
              </a:spcAft>
            </a:pP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exit</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marL="228600" fontAlgn="base">
              <a:lnSpc>
                <a:spcPct val="115000"/>
              </a:lnSpc>
              <a:spcAft>
                <a:spcPts val="1000"/>
              </a:spcAft>
            </a:pP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873371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C67909B5-21B8-CAB3-C216-5238ACD60E85}"/>
              </a:ext>
            </a:extLst>
          </p:cNvPr>
          <p:cNvSpPr>
            <a:spLocks noGrp="1"/>
          </p:cNvSpPr>
          <p:nvPr>
            <p:ph idx="1"/>
          </p:nvPr>
        </p:nvSpPr>
        <p:spPr>
          <a:xfrm>
            <a:off x="1069974" y="669925"/>
            <a:ext cx="10423687" cy="6078116"/>
          </a:xfrm>
        </p:spPr>
        <p:txBody>
          <a:bodyPr>
            <a:noAutofit/>
          </a:bodyPr>
          <a:lstStyle/>
          <a:p>
            <a:pPr marL="228600" fontAlgn="base">
              <a:lnSpc>
                <a:spcPct val="115000"/>
              </a:lnSpc>
              <a:spcAft>
                <a:spcPts val="1000"/>
              </a:spcAft>
            </a:pP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Step 2: Delete the TOP element </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marL="228600" fontAlgn="base">
              <a:lnSpc>
                <a:spcPct val="115000"/>
              </a:lnSpc>
              <a:spcAft>
                <a:spcPts val="1000"/>
              </a:spcAft>
            </a:pP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Set item = stack[[TOP]</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marL="228600" fontAlgn="base">
              <a:lnSpc>
                <a:spcPct val="115000"/>
              </a:lnSpc>
              <a:spcAft>
                <a:spcPts val="1000"/>
              </a:spcAft>
            </a:pP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Step 3: Set the value of TOP</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marL="228600" fontAlgn="base">
              <a:lnSpc>
                <a:spcPct val="115000"/>
              </a:lnSpc>
              <a:spcAft>
                <a:spcPts val="1000"/>
              </a:spcAft>
            </a:pP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Set top = TOP-1</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marL="228600" fontAlgn="base">
              <a:lnSpc>
                <a:spcPct val="115000"/>
              </a:lnSpc>
              <a:spcAft>
                <a:spcPts val="1000"/>
              </a:spcAft>
            </a:pP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Step 4: Return</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marL="228600" fontAlgn="base">
              <a:lnSpc>
                <a:spcPct val="115000"/>
              </a:lnSpc>
              <a:spcAft>
                <a:spcPts val="1000"/>
              </a:spcAft>
            </a:pP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After every POP operation the stack is decremented by one.</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marL="228600" fontAlgn="base">
              <a:lnSpc>
                <a:spcPct val="115000"/>
              </a:lnSpc>
              <a:spcAft>
                <a:spcPts val="1000"/>
              </a:spcAft>
            </a:pP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 </a:t>
            </a:r>
            <a:r>
              <a:rPr lang="en-US" spc="1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isEmpty</a:t>
            </a: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This operation checks whether a stack is empty. This operation returns TRUE if the stack is empty and false otherwise. </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marL="228600" fontAlgn="base">
              <a:lnSpc>
                <a:spcPct val="115000"/>
              </a:lnSpc>
              <a:spcAft>
                <a:spcPts val="1000"/>
              </a:spcAft>
            </a:pP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 </a:t>
            </a:r>
            <a:r>
              <a:rPr lang="en-US" spc="1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isFull</a:t>
            </a: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This function is used to check whether a stack becomes full or not.</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marL="228600" fontAlgn="base">
              <a:lnSpc>
                <a:spcPct val="115000"/>
              </a:lnSpc>
              <a:spcAft>
                <a:spcPts val="1000"/>
              </a:spcAft>
            </a:pP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 addition, a stack can have following operations:</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marL="228600" fontAlgn="base">
              <a:lnSpc>
                <a:spcPct val="115000"/>
              </a:lnSpc>
              <a:spcAft>
                <a:spcPts val="1000"/>
              </a:spcAft>
            </a:pP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a:t>
            </a:r>
            <a:r>
              <a:rPr lang="en-US" spc="1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init</a:t>
            </a: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Initialize the stack pointer.</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351272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EBE76AF6-F9F4-1541-FBE5-AA4B8DFB7252}"/>
              </a:ext>
            </a:extLst>
          </p:cNvPr>
          <p:cNvSpPr>
            <a:spLocks noGrp="1"/>
          </p:cNvSpPr>
          <p:nvPr>
            <p:ph idx="1"/>
          </p:nvPr>
        </p:nvSpPr>
        <p:spPr>
          <a:xfrm>
            <a:off x="1069975" y="752475"/>
            <a:ext cx="10539413" cy="5064125"/>
          </a:xfrm>
        </p:spPr>
        <p:txBody>
          <a:bodyPr>
            <a:noAutofit/>
          </a:bodyPr>
          <a:lstStyle/>
          <a:p>
            <a:pPr marL="228600" fontAlgn="base">
              <a:lnSpc>
                <a:spcPct val="115000"/>
              </a:lnSpc>
              <a:spcAft>
                <a:spcPts val="1000"/>
              </a:spcAft>
            </a:pPr>
            <a:r>
              <a:rPr lang="en-US" sz="1800"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display: Displays the content of the stack.</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228600" fontAlgn="base">
              <a:lnSpc>
                <a:spcPct val="115000"/>
              </a:lnSpc>
              <a:spcAft>
                <a:spcPts val="1000"/>
              </a:spcAft>
            </a:pPr>
            <a:r>
              <a:rPr lang="en-US" sz="1800"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size(): Returns the number of items in a stack.</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228600" fontAlgn="base">
              <a:lnSpc>
                <a:spcPct val="115000"/>
              </a:lnSpc>
              <a:spcAft>
                <a:spcPts val="1000"/>
              </a:spcAft>
            </a:pPr>
            <a:r>
              <a:rPr lang="en-US" sz="1800"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 TOPO: Returns the first element of a stack.</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228600" fontAlgn="base">
              <a:lnSpc>
                <a:spcPct val="115000"/>
              </a:lnSpc>
              <a:spcAft>
                <a:spcPts val="1000"/>
              </a:spcAft>
            </a:pPr>
            <a:r>
              <a:rPr lang="en-US" sz="1800"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4.1.3 Operations on Stack (PUSH and POP)</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IN" sz="3500" dirty="0">
              <a:solidFill>
                <a:srgbClr val="FF0000"/>
              </a:solidFill>
              <a:latin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A86CE021-314B-7581-680D-6DBCC7B9E92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106592" y="3009418"/>
            <a:ext cx="8160152" cy="3530278"/>
          </a:xfrm>
          <a:prstGeom prst="rect">
            <a:avLst/>
          </a:prstGeom>
          <a:noFill/>
          <a:ln>
            <a:noFill/>
          </a:ln>
        </p:spPr>
      </p:pic>
    </p:spTree>
    <p:extLst>
      <p:ext uri="{BB962C8B-B14F-4D97-AF65-F5344CB8AC3E}">
        <p14:creationId xmlns:p14="http://schemas.microsoft.com/office/powerpoint/2010/main" val="5011338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524B99B-2A73-A295-84AD-C61BADFBDE7F}"/>
              </a:ext>
            </a:extLst>
          </p:cNvPr>
          <p:cNvSpPr>
            <a:spLocks noGrp="1"/>
          </p:cNvSpPr>
          <p:nvPr>
            <p:ph idx="1"/>
          </p:nvPr>
        </p:nvSpPr>
        <p:spPr>
          <a:xfrm>
            <a:off x="1069847" y="844952"/>
            <a:ext cx="10192319" cy="4972427"/>
          </a:xfrm>
        </p:spPr>
        <p:txBody>
          <a:bodyPr/>
          <a:lstStyle/>
          <a:p>
            <a:pPr fontAlgn="base">
              <a:lnSpc>
                <a:spcPct val="115000"/>
              </a:lnSpc>
              <a:spcBef>
                <a:spcPts val="200"/>
              </a:spcBef>
            </a:pPr>
            <a:r>
              <a:rPr lang="en-US" sz="1800" b="1" spc="1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Pop Operation in Stack Data Structure:</a:t>
            </a:r>
            <a:endParaRPr lang="en-IN" sz="1800" b="1" dirty="0">
              <a:solidFill>
                <a:srgbClr val="243F60"/>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fontAlgn="base"/>
            <a:r>
              <a:rPr lang="en-US" sz="1800" spc="10" dirty="0">
                <a:solidFill>
                  <a:srgbClr val="000000"/>
                </a:solidFill>
                <a:effectLst/>
                <a:latin typeface="Times New Roman" panose="02020603050405020304" pitchFamily="18" charset="0"/>
                <a:ea typeface="Times New Roman" panose="02020603050405020304" pitchFamily="18" charset="0"/>
              </a:rPr>
              <a:t>Removes an item from the stack. The items are popped in the reversed order in which they are pushed. If the stack is empty, then it is said to be an </a:t>
            </a:r>
            <a:r>
              <a:rPr lang="en-US" sz="1800" b="1" spc="10" dirty="0">
                <a:solidFill>
                  <a:srgbClr val="000000"/>
                </a:solidFill>
                <a:effectLst/>
                <a:latin typeface="Times New Roman" panose="02020603050405020304" pitchFamily="18" charset="0"/>
                <a:ea typeface="Times New Roman" panose="02020603050405020304" pitchFamily="18" charset="0"/>
              </a:rPr>
              <a:t>Underflow condition.</a:t>
            </a:r>
            <a:endParaRPr lang="en-IN" sz="1800" dirty="0">
              <a:effectLst/>
              <a:latin typeface="Times New Roman" panose="02020603050405020304" pitchFamily="18" charset="0"/>
              <a:ea typeface="Times New Roman" panose="02020603050405020304" pitchFamily="18" charset="0"/>
            </a:endParaRPr>
          </a:p>
          <a:p>
            <a:pPr fontAlgn="base">
              <a:lnSpc>
                <a:spcPct val="115000"/>
              </a:lnSpc>
              <a:spcAft>
                <a:spcPts val="1000"/>
              </a:spcAft>
            </a:pPr>
            <a:r>
              <a:rPr lang="en-US" sz="1800" b="1"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Algorithm for Pop Operation:</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15000"/>
              </a:lnSpc>
              <a:spcAft>
                <a:spcPts val="1000"/>
              </a:spcAft>
              <a:buSzPts val="1000"/>
              <a:buFont typeface="Symbol" panose="05050102010706020507" pitchFamily="18" charset="2"/>
              <a:buChar char=""/>
              <a:tabLst>
                <a:tab pos="457200" algn="l"/>
              </a:tabLst>
            </a:pPr>
            <a:r>
              <a:rPr lang="en-US" sz="1800"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Before popping the element from the stack, we check if the stack is </a:t>
            </a:r>
            <a:r>
              <a:rPr lang="en-US" sz="1800" b="1"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empty </a:t>
            </a:r>
            <a:r>
              <a:rPr lang="en-US" sz="1800"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15000"/>
              </a:lnSpc>
              <a:spcAft>
                <a:spcPts val="1000"/>
              </a:spcAft>
              <a:buSzPts val="1000"/>
              <a:buFont typeface="Symbol" panose="05050102010706020507" pitchFamily="18" charset="2"/>
              <a:buChar char=""/>
              <a:tabLst>
                <a:tab pos="457200" algn="l"/>
              </a:tabLst>
            </a:pPr>
            <a:r>
              <a:rPr lang="en-US" sz="1800"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If the stack is empty (top == -1), then </a:t>
            </a:r>
            <a:r>
              <a:rPr lang="en-US" sz="1800" b="1"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Stack Underflows </a:t>
            </a:r>
            <a:r>
              <a:rPr lang="en-US" sz="1800"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and we cannot remove any element from the stack.</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15000"/>
              </a:lnSpc>
              <a:spcAft>
                <a:spcPts val="1000"/>
              </a:spcAft>
              <a:buSzPts val="1000"/>
              <a:buFont typeface="Symbol" panose="05050102010706020507" pitchFamily="18" charset="2"/>
              <a:buChar char=""/>
              <a:tabLst>
                <a:tab pos="457200" algn="l"/>
              </a:tabLst>
            </a:pPr>
            <a:r>
              <a:rPr lang="en-US" sz="1800"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Otherwise, we store the value at top, decrement the value of top by 1 </a:t>
            </a:r>
            <a:r>
              <a:rPr lang="en-US" sz="1800" b="1"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(top = top – 1) </a:t>
            </a:r>
            <a:r>
              <a:rPr lang="en-US" sz="1800"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and return the stored top value.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17405148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16580E75-67A8-3F6D-3089-EB3E3B6D760A}"/>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82985" y="439738"/>
            <a:ext cx="8043543" cy="5521224"/>
          </a:xfrm>
          <a:prstGeom prst="rect">
            <a:avLst/>
          </a:prstGeom>
          <a:noFill/>
          <a:ln>
            <a:noFill/>
          </a:ln>
        </p:spPr>
      </p:pic>
    </p:spTree>
    <p:extLst>
      <p:ext uri="{BB962C8B-B14F-4D97-AF65-F5344CB8AC3E}">
        <p14:creationId xmlns:p14="http://schemas.microsoft.com/office/powerpoint/2010/main" val="3768241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94810D0-1395-F238-37A9-C8673980A3F9}"/>
              </a:ext>
            </a:extLst>
          </p:cNvPr>
          <p:cNvSpPr>
            <a:spLocks noGrp="1"/>
          </p:cNvSpPr>
          <p:nvPr>
            <p:ph idx="1"/>
          </p:nvPr>
        </p:nvSpPr>
        <p:spPr>
          <a:xfrm>
            <a:off x="1069847" y="694482"/>
            <a:ext cx="10342791" cy="5122898"/>
          </a:xfrm>
        </p:spPr>
        <p:txBody>
          <a:bodyPr/>
          <a:lstStyle/>
          <a:p>
            <a:pPr>
              <a:lnSpc>
                <a:spcPct val="115000"/>
              </a:lnSpc>
              <a:spcAft>
                <a:spcPts val="1000"/>
              </a:spcAft>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Let Stack [Max] is an array for implementation of stack:</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 if top==-1 then // [check stack is underflow]</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       print Stack is empty;</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 else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4.      Item stack[top]</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5.      set top-top-+1</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Stack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OperationConditions</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Stack Full / Stack Overflow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Returns true if the stack is full, else false.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35685539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A diagram of a stack&#10;&#10;Description automatically generated">
            <a:extLst>
              <a:ext uri="{FF2B5EF4-FFF2-40B4-BE49-F238E27FC236}">
                <a16:creationId xmlns:a16="http://schemas.microsoft.com/office/drawing/2014/main" id="{47CD2217-2D83-6650-71F9-C45AC9EDA24C}"/>
              </a:ext>
            </a:extLst>
          </p:cNvPr>
          <p:cNvPicPr>
            <a:picLocks noGrp="1" noChangeAspect="1"/>
          </p:cNvPicPr>
          <p:nvPr>
            <p:ph idx="1"/>
          </p:nvPr>
        </p:nvPicPr>
        <p:blipFill>
          <a:blip r:embed="rId2"/>
          <a:stretch>
            <a:fillRect/>
          </a:stretch>
        </p:blipFill>
        <p:spPr>
          <a:xfrm>
            <a:off x="2676706" y="717550"/>
            <a:ext cx="7129100" cy="5099050"/>
          </a:xfrm>
          <a:prstGeom prst="rect">
            <a:avLst/>
          </a:prstGeom>
        </p:spPr>
      </p:pic>
    </p:spTree>
    <p:extLst>
      <p:ext uri="{BB962C8B-B14F-4D97-AF65-F5344CB8AC3E}">
        <p14:creationId xmlns:p14="http://schemas.microsoft.com/office/powerpoint/2010/main" val="33565343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AD98C46-B8AD-4681-82C4-1E21EA0BF1E6}"/>
              </a:ext>
            </a:extLst>
          </p:cNvPr>
          <p:cNvSpPr>
            <a:spLocks noGrp="1"/>
          </p:cNvSpPr>
          <p:nvPr>
            <p:ph idx="1"/>
          </p:nvPr>
        </p:nvSpPr>
        <p:spPr>
          <a:xfrm>
            <a:off x="1069975" y="636588"/>
            <a:ext cx="10887075" cy="5180012"/>
          </a:xfrm>
        </p:spPr>
        <p:txBody>
          <a:bodyPr/>
          <a:lstStyle/>
          <a:p>
            <a:pPr marL="228600" algn="just">
              <a:lnSpc>
                <a:spcPct val="115000"/>
              </a:lnSpc>
              <a:spcAft>
                <a:spcPts val="100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4.3 Applications of Stack: Reversing a List, Polish Notations, Conversion of Infix to Postfix Expression, Evaluation of Postfix Expression.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US"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Prefix Expressions (Polish Notation)</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US"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Prefix expressions </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are also known as </a:t>
            </a:r>
            <a:r>
              <a:rPr lang="en-US"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Polish notation</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are a mathematical notation where the operator precedes its operands. This differs from the more common </a:t>
            </a:r>
            <a:r>
              <a:rPr lang="en-US"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infix notation</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where the operator is placed between its operand</a:t>
            </a:r>
            <a:r>
              <a:rPr lang="en-US"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 prefix notation, the operator is written first, followed by its operands. For example, the infix expression “a + b” would be written as “+ a b” in prefix notation.</a:t>
            </a:r>
          </a:p>
          <a:p>
            <a:pPr marL="342900" lvl="0" indent="-342900">
              <a:lnSpc>
                <a:spcPct val="107000"/>
              </a:lnSpc>
              <a:spcAft>
                <a:spcPts val="800"/>
              </a:spcAft>
              <a:buSzPts val="1000"/>
              <a:buFont typeface="Symbol" panose="05050102010706020507" pitchFamily="18" charset="2"/>
              <a:buChar char=""/>
              <a:tabLst>
                <a:tab pos="457200" algn="l"/>
              </a:tabLst>
            </a:pPr>
            <a:r>
              <a:rPr lang="en-US"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Operands</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are either numbers or variables that can be replaced by numbers to evaluate the expressions.</a:t>
            </a:r>
            <a:endParaRPr lang="en-IN"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US"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Operators</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are symbols symbolizing the operation to be performed between operands present in the expression.</a:t>
            </a:r>
            <a:endParaRPr lang="en-IN"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9884056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68B0580-7B27-053E-730D-61A16E402AC4}"/>
              </a:ext>
            </a:extLst>
          </p:cNvPr>
          <p:cNvSpPr>
            <a:spLocks noGrp="1"/>
          </p:cNvSpPr>
          <p:nvPr>
            <p:ph idx="1"/>
          </p:nvPr>
        </p:nvSpPr>
        <p:spPr>
          <a:xfrm>
            <a:off x="1069975" y="763588"/>
            <a:ext cx="10388962" cy="6094412"/>
          </a:xfrm>
        </p:spPr>
        <p:txBody>
          <a:bodyPr>
            <a:normAutofit/>
          </a:bodyPr>
          <a:lstStyle/>
          <a:p>
            <a:pPr>
              <a:lnSpc>
                <a:spcPct val="115000"/>
              </a:lnSpc>
              <a:spcAft>
                <a:spcPts val="1000"/>
              </a:spcAft>
            </a:pPr>
            <a:r>
              <a:rPr lang="en-US"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Advantages of Prefix Expressions</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1000"/>
              </a:spcAft>
              <a:buSzPts val="1000"/>
              <a:buFont typeface="Symbol" panose="05050102010706020507" pitchFamily="18" charset="2"/>
              <a:buChar char=""/>
              <a:tabLst>
                <a:tab pos="457200" algn="l"/>
              </a:tabLst>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No need for parentheses, as the operator always precedes its operands.</a:t>
            </a:r>
            <a:endParaRPr lang="en-IN"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1000"/>
              </a:spcAft>
              <a:buSzPts val="1000"/>
              <a:buFont typeface="Symbol" panose="05050102010706020507" pitchFamily="18" charset="2"/>
              <a:buChar char=""/>
              <a:tabLst>
                <a:tab pos="457200" algn="l"/>
              </a:tabLst>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Easier to parse and evaluate using a stack-based algorithm.</a:t>
            </a:r>
            <a:endParaRPr lang="en-IN"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1000"/>
              </a:spcAft>
              <a:buSzPts val="1000"/>
              <a:buFont typeface="Symbol" panose="05050102010706020507" pitchFamily="18" charset="2"/>
              <a:buChar char=""/>
              <a:tabLst>
                <a:tab pos="457200" algn="l"/>
              </a:tabLst>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Can be more efficient in certain situations, such as when dealing with expressions that have a large number of nested parentheses.</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en-US"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Disadvantages of Prefix Expressions</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1000"/>
              </a:spcAft>
              <a:buSzPts val="1000"/>
              <a:buFont typeface="Symbol" panose="05050102010706020507" pitchFamily="18" charset="2"/>
              <a:buChar char=""/>
              <a:tabLst>
                <a:tab pos="457200" algn="l"/>
              </a:tabLst>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Can be difficult to read and understand for humans.</a:t>
            </a:r>
            <a:endParaRPr lang="en-IN"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1000"/>
              </a:spcAft>
              <a:buSzPts val="1000"/>
              <a:buFont typeface="Symbol" panose="05050102010706020507" pitchFamily="18" charset="2"/>
              <a:buChar char=""/>
              <a:tabLst>
                <a:tab pos="457200" algn="l"/>
              </a:tabLst>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Not as commonly used as infix notation.</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en-US"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Infix Notation =</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 </a:t>
            </a:r>
            <a:r>
              <a:rPr lang="en-US" sz="18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infix notation</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each operator is written between the operands. For example: P * Q + R * S is an arithmetical expression written in infix notation, here * denotes multiplication. In this expression P and Q are two operands and * is an operator, similarly R and S are the two operands and * is an operator.</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7756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C5F9B-DD84-2E78-FB00-4F6E5AE27788}"/>
              </a:ext>
            </a:extLst>
          </p:cNvPr>
          <p:cNvSpPr>
            <a:spLocks noGrp="1"/>
          </p:cNvSpPr>
          <p:nvPr>
            <p:ph type="title"/>
          </p:nvPr>
        </p:nvSpPr>
        <p:spPr>
          <a:xfrm>
            <a:off x="1066800" y="823571"/>
            <a:ext cx="8886884" cy="675642"/>
          </a:xfrm>
        </p:spPr>
        <p:txBody>
          <a:bodyPr/>
          <a:lstStyle/>
          <a:p>
            <a:pPr algn="ctr"/>
            <a:r>
              <a:rPr lang="en-US" sz="4000" baseline="0" dirty="0">
                <a:latin typeface="Times New Roman"/>
                <a:cs typeface="Times New Roman"/>
              </a:rPr>
              <a:t>Outcomes</a:t>
            </a:r>
            <a:endParaRPr lang="en-US" dirty="0">
              <a:latin typeface="Times New Roman"/>
              <a:cs typeface="Times New Roman"/>
            </a:endParaRPr>
          </a:p>
        </p:txBody>
      </p:sp>
      <p:sp>
        <p:nvSpPr>
          <p:cNvPr id="3" name="Content Placeholder 2">
            <a:extLst>
              <a:ext uri="{FF2B5EF4-FFF2-40B4-BE49-F238E27FC236}">
                <a16:creationId xmlns:a16="http://schemas.microsoft.com/office/drawing/2014/main" id="{3D27403D-4D77-274A-1730-7BDC2870DDA3}"/>
              </a:ext>
            </a:extLst>
          </p:cNvPr>
          <p:cNvSpPr>
            <a:spLocks noGrp="1"/>
          </p:cNvSpPr>
          <p:nvPr>
            <p:ph idx="1"/>
          </p:nvPr>
        </p:nvSpPr>
        <p:spPr>
          <a:xfrm>
            <a:off x="1069848" y="1696913"/>
            <a:ext cx="8883836" cy="4120466"/>
          </a:xfrm>
        </p:spPr>
        <p:txBody>
          <a:bodyPr vert="horz" lIns="91440" tIns="45720" rIns="91440" bIns="45720" rtlCol="0" anchor="t">
            <a:normAutofit/>
          </a:bodyPr>
          <a:lstStyle/>
          <a:p>
            <a:pPr marL="228600" algn="just">
              <a:lnSpc>
                <a:spcPct val="115000"/>
              </a:lnSpc>
              <a:spcAft>
                <a:spcPts val="10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4.1 Introduction to Stack: Definition, Stack as an ADT, Operations on Stack-(Push, Pop), Stack Operation Conditions – Stack Full / Stack Overflow, Stack Empty /Stack Underflow.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228600" algn="just">
              <a:lnSpc>
                <a:spcPct val="115000"/>
              </a:lnSpc>
              <a:spcAft>
                <a:spcPts val="10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4.2 Stack Implementation using Array and representation using Linked List.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228600" algn="just">
              <a:lnSpc>
                <a:spcPct val="115000"/>
              </a:lnSpc>
              <a:spcAft>
                <a:spcPts val="10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4.3 Applications of Stack: Reversing a List, Polish Notations, Conversion of Infix to Postfix Expression, Evaluation of Postfix Expression.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228600" algn="just">
              <a:lnSpc>
                <a:spcPct val="115000"/>
              </a:lnSpc>
              <a:spcAft>
                <a:spcPts val="10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4.4 Recursion: Definition and Applications.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0336529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BD484C5-227B-64EC-614E-AFF9192698B3}"/>
              </a:ext>
            </a:extLst>
          </p:cNvPr>
          <p:cNvSpPr>
            <a:spLocks noGrp="1"/>
          </p:cNvSpPr>
          <p:nvPr>
            <p:ph idx="1"/>
          </p:nvPr>
        </p:nvSpPr>
        <p:spPr>
          <a:xfrm>
            <a:off x="1069848" y="544010"/>
            <a:ext cx="10609008" cy="5903089"/>
          </a:xfrm>
        </p:spPr>
        <p:txBody>
          <a:bodyPr>
            <a:noAutofit/>
          </a:bodyPr>
          <a:lstStyle/>
          <a:p>
            <a:pPr marL="342900" lvl="0" indent="-342900">
              <a:lnSpc>
                <a:spcPct val="107000"/>
              </a:lnSpc>
              <a:spcAft>
                <a:spcPts val="800"/>
              </a:spcAft>
              <a:buFont typeface="+mj-lt"/>
              <a:buAutoNum type="arabicPeriod"/>
              <a:tabLst>
                <a:tab pos="457200" algn="l"/>
              </a:tabLst>
            </a:pP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Exponents have precedence one.</a:t>
            </a:r>
            <a:endParaRPr lang="en-IN"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Multiplication and Division has precedence two.</a:t>
            </a:r>
            <a:endParaRPr lang="en-IN"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Addition and subtraction have precedence three.</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en-US"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Postfix Expressions (Reverse Polish Notation)</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en-US"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Postfix expressions </a:t>
            </a: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are also known as </a:t>
            </a:r>
            <a:r>
              <a:rPr lang="en-US"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Reverse Polish Notation (RPN)</a:t>
            </a: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are a mathematical notation where the</a:t>
            </a:r>
            <a:r>
              <a:rPr lang="en-US"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operator follows its operands</a:t>
            </a: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This differs from the more common infix notation, where the operator is placed between its operands.</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 postfix notation, operands are written first, followed by the operator. For example, the infix expression “5 + 2” would be written as “5 2 +” in postfix notation.</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en-US"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Advantages of Postfix Notation</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1000"/>
              </a:spcAft>
              <a:buSzPts val="1000"/>
              <a:buFont typeface="Symbol" panose="05050102010706020507" pitchFamily="18" charset="2"/>
              <a:buChar char=""/>
              <a:tabLst>
                <a:tab pos="457200" algn="l"/>
              </a:tabLst>
            </a:pP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Also eliminates the need for parentheses.</a:t>
            </a:r>
            <a:endParaRPr lang="en-IN"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1000"/>
              </a:spcAft>
              <a:buSzPts val="1000"/>
              <a:buFont typeface="Symbol" panose="05050102010706020507" pitchFamily="18" charset="2"/>
              <a:buChar char=""/>
              <a:tabLst>
                <a:tab pos="457200" algn="l"/>
              </a:tabLst>
            </a:pP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Easier to read and understand for humans.</a:t>
            </a:r>
            <a:endParaRPr lang="en-IN"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45871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C6AA16C9-169D-E67C-B74D-A0983E0CB3BB}"/>
              </a:ext>
            </a:extLst>
          </p:cNvPr>
          <p:cNvSpPr>
            <a:spLocks noGrp="1"/>
          </p:cNvSpPr>
          <p:nvPr>
            <p:ph idx="1"/>
          </p:nvPr>
        </p:nvSpPr>
        <p:spPr>
          <a:xfrm>
            <a:off x="1069974" y="544513"/>
            <a:ext cx="10608881" cy="5272087"/>
          </a:xfrm>
        </p:spPr>
        <p:txBody>
          <a:bodyPr/>
          <a:lstStyle/>
          <a:p>
            <a:pPr>
              <a:lnSpc>
                <a:spcPct val="115000"/>
              </a:lnSpc>
              <a:spcAft>
                <a:spcPts val="1000"/>
              </a:spcAft>
            </a:pPr>
            <a:r>
              <a:rPr lang="en-US"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Disadvantages of Postfix Expressions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1000"/>
              </a:spcAft>
              <a:buSzPts val="1000"/>
              <a:buFont typeface="Symbol" panose="05050102010706020507" pitchFamily="18" charset="2"/>
              <a:buChar char=""/>
              <a:tabLst>
                <a:tab pos="457200" algn="l"/>
              </a:tabLst>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Requires a stack-based algorithm for evaluation.</a:t>
            </a:r>
            <a:endParaRPr lang="en-IN"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1000"/>
              </a:spcAft>
              <a:buSzPts val="1000"/>
              <a:buFont typeface="Symbol" panose="05050102010706020507" pitchFamily="18" charset="2"/>
              <a:buChar char=""/>
              <a:tabLst>
                <a:tab pos="457200" algn="l"/>
              </a:tabLst>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Can be less efficient than prefix notation in certain situations.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2843247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9952166A-595D-3C0B-2786-0F7994848890}"/>
              </a:ext>
            </a:extLst>
          </p:cNvPr>
          <p:cNvGraphicFramePr>
            <a:graphicFrameLocks noGrp="1"/>
          </p:cNvGraphicFramePr>
          <p:nvPr>
            <p:ph idx="1"/>
            <p:extLst>
              <p:ext uri="{D42A27DB-BD31-4B8C-83A1-F6EECF244321}">
                <p14:modId xmlns:p14="http://schemas.microsoft.com/office/powerpoint/2010/main" val="1987423499"/>
              </p:ext>
            </p:extLst>
          </p:nvPr>
        </p:nvGraphicFramePr>
        <p:xfrm>
          <a:off x="2106592" y="729205"/>
          <a:ext cx="8669439" cy="6053322"/>
        </p:xfrm>
        <a:graphic>
          <a:graphicData uri="http://schemas.openxmlformats.org/drawingml/2006/table">
            <a:tbl>
              <a:tblPr firstRow="1" firstCol="1" bandRow="1">
                <a:tableStyleId>{5C22544A-7EE6-4342-B048-85BDC9FD1C3A}</a:tableStyleId>
              </a:tblPr>
              <a:tblGrid>
                <a:gridCol w="1175517">
                  <a:extLst>
                    <a:ext uri="{9D8B030D-6E8A-4147-A177-3AD203B41FA5}">
                      <a16:colId xmlns:a16="http://schemas.microsoft.com/office/drawing/2014/main" val="1468137649"/>
                    </a:ext>
                  </a:extLst>
                </a:gridCol>
                <a:gridCol w="2497974">
                  <a:extLst>
                    <a:ext uri="{9D8B030D-6E8A-4147-A177-3AD203B41FA5}">
                      <a16:colId xmlns:a16="http://schemas.microsoft.com/office/drawing/2014/main" val="2064992580"/>
                    </a:ext>
                  </a:extLst>
                </a:gridCol>
                <a:gridCol w="2497974">
                  <a:extLst>
                    <a:ext uri="{9D8B030D-6E8A-4147-A177-3AD203B41FA5}">
                      <a16:colId xmlns:a16="http://schemas.microsoft.com/office/drawing/2014/main" val="3433079532"/>
                    </a:ext>
                  </a:extLst>
                </a:gridCol>
                <a:gridCol w="2497974">
                  <a:extLst>
                    <a:ext uri="{9D8B030D-6E8A-4147-A177-3AD203B41FA5}">
                      <a16:colId xmlns:a16="http://schemas.microsoft.com/office/drawing/2014/main" val="3008528643"/>
                    </a:ext>
                  </a:extLst>
                </a:gridCol>
              </a:tblGrid>
              <a:tr h="553003">
                <a:tc>
                  <a:txBody>
                    <a:bodyPr/>
                    <a:lstStyle/>
                    <a:p>
                      <a:pPr>
                        <a:lnSpc>
                          <a:spcPct val="115000"/>
                        </a:lnSpc>
                        <a:spcAft>
                          <a:spcPts val="1000"/>
                        </a:spcAft>
                      </a:pPr>
                      <a:r>
                        <a:rPr lang="en-US" sz="1000">
                          <a:effectLst/>
                        </a:rPr>
                        <a:t>spect</a:t>
                      </a:r>
                      <a:endParaRPr lang="en-IN" sz="900">
                        <a:effectLst/>
                        <a:latin typeface="Calibri" panose="020F0502020204030204" pitchFamily="34" charset="0"/>
                        <a:ea typeface="Calibri" panose="020F0502020204030204" pitchFamily="34" charset="0"/>
                        <a:cs typeface="Times New Roman" panose="02020603050405020304" pitchFamily="18" charset="0"/>
                      </a:endParaRPr>
                    </a:p>
                  </a:txBody>
                  <a:tcPr marL="31472" marR="31472" marT="78679" marB="78679" anchor="b"/>
                </a:tc>
                <a:tc>
                  <a:txBody>
                    <a:bodyPr/>
                    <a:lstStyle/>
                    <a:p>
                      <a:pPr>
                        <a:lnSpc>
                          <a:spcPct val="115000"/>
                        </a:lnSpc>
                        <a:spcAft>
                          <a:spcPts val="1000"/>
                        </a:spcAft>
                      </a:pPr>
                      <a:r>
                        <a:rPr lang="en-US" sz="1000">
                          <a:effectLst/>
                        </a:rPr>
                        <a:t>Infix Notation</a:t>
                      </a:r>
                      <a:endParaRPr lang="en-IN" sz="900">
                        <a:effectLst/>
                        <a:latin typeface="Calibri" panose="020F0502020204030204" pitchFamily="34" charset="0"/>
                        <a:ea typeface="Calibri" panose="020F0502020204030204" pitchFamily="34" charset="0"/>
                        <a:cs typeface="Times New Roman" panose="02020603050405020304" pitchFamily="18" charset="0"/>
                      </a:endParaRPr>
                    </a:p>
                  </a:txBody>
                  <a:tcPr marL="78679" marR="78679" marT="78679" marB="78679" anchor="b"/>
                </a:tc>
                <a:tc>
                  <a:txBody>
                    <a:bodyPr/>
                    <a:lstStyle/>
                    <a:p>
                      <a:pPr>
                        <a:lnSpc>
                          <a:spcPct val="115000"/>
                        </a:lnSpc>
                        <a:spcAft>
                          <a:spcPts val="1000"/>
                        </a:spcAft>
                      </a:pPr>
                      <a:r>
                        <a:rPr lang="en-US" sz="1000">
                          <a:effectLst/>
                        </a:rPr>
                        <a:t>Prefix Notation (Polish Notation)</a:t>
                      </a:r>
                      <a:endParaRPr lang="en-IN" sz="900">
                        <a:effectLst/>
                        <a:latin typeface="Calibri" panose="020F0502020204030204" pitchFamily="34" charset="0"/>
                        <a:ea typeface="Calibri" panose="020F0502020204030204" pitchFamily="34" charset="0"/>
                        <a:cs typeface="Times New Roman" panose="02020603050405020304" pitchFamily="18" charset="0"/>
                      </a:endParaRPr>
                    </a:p>
                  </a:txBody>
                  <a:tcPr marL="78679" marR="78679" marT="78679" marB="78679" anchor="b"/>
                </a:tc>
                <a:tc>
                  <a:txBody>
                    <a:bodyPr/>
                    <a:lstStyle/>
                    <a:p>
                      <a:pPr>
                        <a:lnSpc>
                          <a:spcPct val="115000"/>
                        </a:lnSpc>
                        <a:spcAft>
                          <a:spcPts val="1000"/>
                        </a:spcAft>
                      </a:pPr>
                      <a:r>
                        <a:rPr lang="en-US" sz="1000">
                          <a:effectLst/>
                        </a:rPr>
                        <a:t>Postfix Notation (Reverse Polish Notation)</a:t>
                      </a:r>
                      <a:endParaRPr lang="en-IN" sz="900">
                        <a:effectLst/>
                        <a:latin typeface="Calibri" panose="020F0502020204030204" pitchFamily="34" charset="0"/>
                        <a:ea typeface="Calibri" panose="020F0502020204030204" pitchFamily="34" charset="0"/>
                        <a:cs typeface="Times New Roman" panose="02020603050405020304" pitchFamily="18" charset="0"/>
                      </a:endParaRPr>
                    </a:p>
                  </a:txBody>
                  <a:tcPr marL="78679" marR="78679" marT="78679" marB="78679" anchor="b"/>
                </a:tc>
                <a:extLst>
                  <a:ext uri="{0D108BD9-81ED-4DB2-BD59-A6C34878D82A}">
                    <a16:rowId xmlns:a16="http://schemas.microsoft.com/office/drawing/2014/main" val="1102152493"/>
                  </a:ext>
                </a:extLst>
              </a:tr>
              <a:tr h="622727">
                <a:tc>
                  <a:txBody>
                    <a:bodyPr/>
                    <a:lstStyle/>
                    <a:p>
                      <a:pPr>
                        <a:lnSpc>
                          <a:spcPct val="115000"/>
                        </a:lnSpc>
                        <a:spcAft>
                          <a:spcPts val="1000"/>
                        </a:spcAft>
                      </a:pPr>
                      <a:r>
                        <a:rPr lang="en-US" sz="1000" dirty="0">
                          <a:effectLst/>
                        </a:rPr>
                        <a:t>Readability</a:t>
                      </a:r>
                      <a:endParaRPr lang="en-IN"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1472" marR="31472" marT="55076" marB="55076" anchor="b"/>
                </a:tc>
                <a:tc>
                  <a:txBody>
                    <a:bodyPr/>
                    <a:lstStyle/>
                    <a:p>
                      <a:pPr>
                        <a:lnSpc>
                          <a:spcPct val="115000"/>
                        </a:lnSpc>
                        <a:spcAft>
                          <a:spcPts val="1000"/>
                        </a:spcAft>
                      </a:pPr>
                      <a:r>
                        <a:rPr lang="en-US" sz="1000">
                          <a:effectLst/>
                        </a:rPr>
                        <a:t>Human-readable</a:t>
                      </a:r>
                      <a:endParaRPr lang="en-IN" sz="900">
                        <a:effectLst/>
                        <a:latin typeface="Calibri" panose="020F0502020204030204" pitchFamily="34" charset="0"/>
                        <a:ea typeface="Calibri" panose="020F0502020204030204" pitchFamily="34" charset="0"/>
                        <a:cs typeface="Times New Roman" panose="02020603050405020304" pitchFamily="18" charset="0"/>
                      </a:endParaRPr>
                    </a:p>
                  </a:txBody>
                  <a:tcPr marL="78679" marR="78679" marT="110151" marB="110151" anchor="ctr"/>
                </a:tc>
                <a:tc>
                  <a:txBody>
                    <a:bodyPr/>
                    <a:lstStyle/>
                    <a:p>
                      <a:pPr>
                        <a:lnSpc>
                          <a:spcPct val="115000"/>
                        </a:lnSpc>
                        <a:spcAft>
                          <a:spcPts val="1000"/>
                        </a:spcAft>
                      </a:pPr>
                      <a:r>
                        <a:rPr lang="en-US" sz="1000">
                          <a:effectLst/>
                        </a:rPr>
                        <a:t>Less human-readable, requires familiarity</a:t>
                      </a:r>
                      <a:endParaRPr lang="en-IN" sz="900">
                        <a:effectLst/>
                        <a:latin typeface="Calibri" panose="020F0502020204030204" pitchFamily="34" charset="0"/>
                        <a:ea typeface="Calibri" panose="020F0502020204030204" pitchFamily="34" charset="0"/>
                        <a:cs typeface="Times New Roman" panose="02020603050405020304" pitchFamily="18" charset="0"/>
                      </a:endParaRPr>
                    </a:p>
                  </a:txBody>
                  <a:tcPr marL="78679" marR="78679" marT="110151" marB="110151" anchor="ctr"/>
                </a:tc>
                <a:tc>
                  <a:txBody>
                    <a:bodyPr/>
                    <a:lstStyle/>
                    <a:p>
                      <a:pPr>
                        <a:lnSpc>
                          <a:spcPct val="115000"/>
                        </a:lnSpc>
                        <a:spcAft>
                          <a:spcPts val="1000"/>
                        </a:spcAft>
                      </a:pPr>
                      <a:r>
                        <a:rPr lang="en-US" sz="1000">
                          <a:effectLst/>
                        </a:rPr>
                        <a:t>Less human-readable, requires familiarity</a:t>
                      </a:r>
                      <a:endParaRPr lang="en-IN" sz="900">
                        <a:effectLst/>
                        <a:latin typeface="Calibri" panose="020F0502020204030204" pitchFamily="34" charset="0"/>
                        <a:ea typeface="Calibri" panose="020F0502020204030204" pitchFamily="34" charset="0"/>
                        <a:cs typeface="Times New Roman" panose="02020603050405020304" pitchFamily="18" charset="0"/>
                      </a:endParaRPr>
                    </a:p>
                  </a:txBody>
                  <a:tcPr marL="78679" marR="78679" marT="110151" marB="110151" anchor="ctr"/>
                </a:tc>
                <a:extLst>
                  <a:ext uri="{0D108BD9-81ED-4DB2-BD59-A6C34878D82A}">
                    <a16:rowId xmlns:a16="http://schemas.microsoft.com/office/drawing/2014/main" val="1358520823"/>
                  </a:ext>
                </a:extLst>
              </a:tr>
              <a:tr h="500500">
                <a:tc>
                  <a:txBody>
                    <a:bodyPr/>
                    <a:lstStyle/>
                    <a:p>
                      <a:pPr>
                        <a:lnSpc>
                          <a:spcPct val="115000"/>
                        </a:lnSpc>
                        <a:spcAft>
                          <a:spcPts val="1000"/>
                        </a:spcAft>
                      </a:pPr>
                      <a:r>
                        <a:rPr lang="en-US" sz="1000">
                          <a:effectLst/>
                        </a:rPr>
                        <a:t>Operator Placement</a:t>
                      </a:r>
                      <a:endParaRPr lang="en-IN" sz="900">
                        <a:effectLst/>
                        <a:latin typeface="Calibri" panose="020F0502020204030204" pitchFamily="34" charset="0"/>
                        <a:ea typeface="Calibri" panose="020F0502020204030204" pitchFamily="34" charset="0"/>
                        <a:cs typeface="Times New Roman" panose="02020603050405020304" pitchFamily="18" charset="0"/>
                      </a:endParaRPr>
                    </a:p>
                  </a:txBody>
                  <a:tcPr marL="31472" marR="31472" marT="55076" marB="55076" anchor="b"/>
                </a:tc>
                <a:tc>
                  <a:txBody>
                    <a:bodyPr/>
                    <a:lstStyle/>
                    <a:p>
                      <a:pPr>
                        <a:lnSpc>
                          <a:spcPct val="115000"/>
                        </a:lnSpc>
                        <a:spcAft>
                          <a:spcPts val="1000"/>
                        </a:spcAft>
                      </a:pPr>
                      <a:r>
                        <a:rPr lang="en-US" sz="1000">
                          <a:effectLst/>
                        </a:rPr>
                        <a:t>Between operands</a:t>
                      </a:r>
                      <a:endParaRPr lang="en-IN" sz="900">
                        <a:effectLst/>
                        <a:latin typeface="Calibri" panose="020F0502020204030204" pitchFamily="34" charset="0"/>
                        <a:ea typeface="Calibri" panose="020F0502020204030204" pitchFamily="34" charset="0"/>
                        <a:cs typeface="Times New Roman" panose="02020603050405020304" pitchFamily="18" charset="0"/>
                      </a:endParaRPr>
                    </a:p>
                  </a:txBody>
                  <a:tcPr marL="78679" marR="78679" marT="110151" marB="110151" anchor="ctr"/>
                </a:tc>
                <a:tc>
                  <a:txBody>
                    <a:bodyPr/>
                    <a:lstStyle/>
                    <a:p>
                      <a:pPr>
                        <a:lnSpc>
                          <a:spcPct val="115000"/>
                        </a:lnSpc>
                        <a:spcAft>
                          <a:spcPts val="1000"/>
                        </a:spcAft>
                      </a:pPr>
                      <a:r>
                        <a:rPr lang="en-US" sz="1000">
                          <a:effectLst/>
                        </a:rPr>
                        <a:t>Before operands</a:t>
                      </a:r>
                      <a:endParaRPr lang="en-IN" sz="900">
                        <a:effectLst/>
                        <a:latin typeface="Calibri" panose="020F0502020204030204" pitchFamily="34" charset="0"/>
                        <a:ea typeface="Calibri" panose="020F0502020204030204" pitchFamily="34" charset="0"/>
                        <a:cs typeface="Times New Roman" panose="02020603050405020304" pitchFamily="18" charset="0"/>
                      </a:endParaRPr>
                    </a:p>
                  </a:txBody>
                  <a:tcPr marL="78679" marR="78679" marT="110151" marB="110151" anchor="ctr"/>
                </a:tc>
                <a:tc>
                  <a:txBody>
                    <a:bodyPr/>
                    <a:lstStyle/>
                    <a:p>
                      <a:pPr>
                        <a:lnSpc>
                          <a:spcPct val="115000"/>
                        </a:lnSpc>
                        <a:spcAft>
                          <a:spcPts val="1000"/>
                        </a:spcAft>
                      </a:pPr>
                      <a:r>
                        <a:rPr lang="en-US" sz="1000">
                          <a:effectLst/>
                        </a:rPr>
                        <a:t>After operands</a:t>
                      </a:r>
                      <a:endParaRPr lang="en-IN" sz="900">
                        <a:effectLst/>
                        <a:latin typeface="Calibri" panose="020F0502020204030204" pitchFamily="34" charset="0"/>
                        <a:ea typeface="Calibri" panose="020F0502020204030204" pitchFamily="34" charset="0"/>
                        <a:cs typeface="Times New Roman" panose="02020603050405020304" pitchFamily="18" charset="0"/>
                      </a:endParaRPr>
                    </a:p>
                  </a:txBody>
                  <a:tcPr marL="78679" marR="78679" marT="110151" marB="110151" anchor="ctr"/>
                </a:tc>
                <a:extLst>
                  <a:ext uri="{0D108BD9-81ED-4DB2-BD59-A6C34878D82A}">
                    <a16:rowId xmlns:a16="http://schemas.microsoft.com/office/drawing/2014/main" val="117806516"/>
                  </a:ext>
                </a:extLst>
              </a:tr>
              <a:tr h="500500">
                <a:tc>
                  <a:txBody>
                    <a:bodyPr/>
                    <a:lstStyle/>
                    <a:p>
                      <a:pPr>
                        <a:lnSpc>
                          <a:spcPct val="115000"/>
                        </a:lnSpc>
                        <a:spcAft>
                          <a:spcPts val="1000"/>
                        </a:spcAft>
                      </a:pPr>
                      <a:r>
                        <a:rPr lang="en-US" sz="1000">
                          <a:effectLst/>
                        </a:rPr>
                        <a:t>Parentheses Requirement</a:t>
                      </a:r>
                      <a:endParaRPr lang="en-IN" sz="900">
                        <a:effectLst/>
                        <a:latin typeface="Calibri" panose="020F0502020204030204" pitchFamily="34" charset="0"/>
                        <a:ea typeface="Calibri" panose="020F0502020204030204" pitchFamily="34" charset="0"/>
                        <a:cs typeface="Times New Roman" panose="02020603050405020304" pitchFamily="18" charset="0"/>
                      </a:endParaRPr>
                    </a:p>
                  </a:txBody>
                  <a:tcPr marL="31472" marR="31472" marT="55076" marB="55076" anchor="b"/>
                </a:tc>
                <a:tc>
                  <a:txBody>
                    <a:bodyPr/>
                    <a:lstStyle/>
                    <a:p>
                      <a:pPr>
                        <a:lnSpc>
                          <a:spcPct val="115000"/>
                        </a:lnSpc>
                        <a:spcAft>
                          <a:spcPts val="1000"/>
                        </a:spcAft>
                      </a:pPr>
                      <a:r>
                        <a:rPr lang="en-US" sz="1000" dirty="0">
                          <a:effectLst/>
                        </a:rPr>
                        <a:t>Often required</a:t>
                      </a:r>
                      <a:endParaRPr lang="en-IN"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8679" marR="78679" marT="110151" marB="110151" anchor="ctr"/>
                </a:tc>
                <a:tc>
                  <a:txBody>
                    <a:bodyPr/>
                    <a:lstStyle/>
                    <a:p>
                      <a:pPr>
                        <a:lnSpc>
                          <a:spcPct val="115000"/>
                        </a:lnSpc>
                        <a:spcAft>
                          <a:spcPts val="1000"/>
                        </a:spcAft>
                      </a:pPr>
                      <a:r>
                        <a:rPr lang="en-US" sz="1000">
                          <a:effectLst/>
                        </a:rPr>
                        <a:t>Not required</a:t>
                      </a:r>
                      <a:endParaRPr lang="en-IN" sz="900">
                        <a:effectLst/>
                        <a:latin typeface="Calibri" panose="020F0502020204030204" pitchFamily="34" charset="0"/>
                        <a:ea typeface="Calibri" panose="020F0502020204030204" pitchFamily="34" charset="0"/>
                        <a:cs typeface="Times New Roman" panose="02020603050405020304" pitchFamily="18" charset="0"/>
                      </a:endParaRPr>
                    </a:p>
                  </a:txBody>
                  <a:tcPr marL="78679" marR="78679" marT="110151" marB="110151" anchor="ctr"/>
                </a:tc>
                <a:tc>
                  <a:txBody>
                    <a:bodyPr/>
                    <a:lstStyle/>
                    <a:p>
                      <a:pPr>
                        <a:lnSpc>
                          <a:spcPct val="115000"/>
                        </a:lnSpc>
                        <a:spcAft>
                          <a:spcPts val="1000"/>
                        </a:spcAft>
                      </a:pPr>
                      <a:r>
                        <a:rPr lang="en-US" sz="1000">
                          <a:effectLst/>
                        </a:rPr>
                        <a:t>Not required</a:t>
                      </a:r>
                      <a:endParaRPr lang="en-IN" sz="900">
                        <a:effectLst/>
                        <a:latin typeface="Calibri" panose="020F0502020204030204" pitchFamily="34" charset="0"/>
                        <a:ea typeface="Calibri" panose="020F0502020204030204" pitchFamily="34" charset="0"/>
                        <a:cs typeface="Times New Roman" panose="02020603050405020304" pitchFamily="18" charset="0"/>
                      </a:endParaRPr>
                    </a:p>
                  </a:txBody>
                  <a:tcPr marL="78679" marR="78679" marT="110151" marB="110151" anchor="ctr"/>
                </a:tc>
                <a:extLst>
                  <a:ext uri="{0D108BD9-81ED-4DB2-BD59-A6C34878D82A}">
                    <a16:rowId xmlns:a16="http://schemas.microsoft.com/office/drawing/2014/main" val="2354964193"/>
                  </a:ext>
                </a:extLst>
              </a:tr>
              <a:tr h="695426">
                <a:tc>
                  <a:txBody>
                    <a:bodyPr/>
                    <a:lstStyle/>
                    <a:p>
                      <a:pPr>
                        <a:lnSpc>
                          <a:spcPct val="115000"/>
                        </a:lnSpc>
                        <a:spcAft>
                          <a:spcPts val="1000"/>
                        </a:spcAft>
                      </a:pPr>
                      <a:r>
                        <a:rPr lang="en-US" sz="1000">
                          <a:effectLst/>
                        </a:rPr>
                        <a:t>Operator Precedence Tracking</a:t>
                      </a:r>
                      <a:endParaRPr lang="en-IN" sz="900">
                        <a:effectLst/>
                        <a:latin typeface="Calibri" panose="020F0502020204030204" pitchFamily="34" charset="0"/>
                        <a:ea typeface="Calibri" panose="020F0502020204030204" pitchFamily="34" charset="0"/>
                        <a:cs typeface="Times New Roman" panose="02020603050405020304" pitchFamily="18" charset="0"/>
                      </a:endParaRPr>
                    </a:p>
                  </a:txBody>
                  <a:tcPr marL="31472" marR="31472" marT="55076" marB="55076" anchor="b"/>
                </a:tc>
                <a:tc>
                  <a:txBody>
                    <a:bodyPr/>
                    <a:lstStyle/>
                    <a:p>
                      <a:pPr>
                        <a:lnSpc>
                          <a:spcPct val="115000"/>
                        </a:lnSpc>
                        <a:spcAft>
                          <a:spcPts val="1000"/>
                        </a:spcAft>
                      </a:pPr>
                      <a:r>
                        <a:rPr lang="en-US" sz="1000">
                          <a:effectLst/>
                        </a:rPr>
                        <a:t>Required, parentheses determine precedence</a:t>
                      </a:r>
                      <a:endParaRPr lang="en-IN" sz="900">
                        <a:effectLst/>
                        <a:latin typeface="Calibri" panose="020F0502020204030204" pitchFamily="34" charset="0"/>
                        <a:ea typeface="Calibri" panose="020F0502020204030204" pitchFamily="34" charset="0"/>
                        <a:cs typeface="Times New Roman" panose="02020603050405020304" pitchFamily="18" charset="0"/>
                      </a:endParaRPr>
                    </a:p>
                  </a:txBody>
                  <a:tcPr marL="78679" marR="78679" marT="110151" marB="110151" anchor="ctr"/>
                </a:tc>
                <a:tc>
                  <a:txBody>
                    <a:bodyPr/>
                    <a:lstStyle/>
                    <a:p>
                      <a:pPr>
                        <a:lnSpc>
                          <a:spcPct val="115000"/>
                        </a:lnSpc>
                        <a:spcAft>
                          <a:spcPts val="1000"/>
                        </a:spcAft>
                      </a:pPr>
                      <a:r>
                        <a:rPr lang="en-US" sz="1000" dirty="0">
                          <a:effectLst/>
                        </a:rPr>
                        <a:t>Not required, operators have fixed precedence</a:t>
                      </a:r>
                      <a:endParaRPr lang="en-IN"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8679" marR="78679" marT="110151" marB="110151" anchor="ctr"/>
                </a:tc>
                <a:tc>
                  <a:txBody>
                    <a:bodyPr/>
                    <a:lstStyle/>
                    <a:p>
                      <a:pPr>
                        <a:lnSpc>
                          <a:spcPct val="115000"/>
                        </a:lnSpc>
                        <a:spcAft>
                          <a:spcPts val="1000"/>
                        </a:spcAft>
                      </a:pPr>
                      <a:r>
                        <a:rPr lang="en-US" sz="1000">
                          <a:effectLst/>
                        </a:rPr>
                        <a:t>Not required, operators have fixed precedence</a:t>
                      </a:r>
                      <a:endParaRPr lang="en-IN" sz="900">
                        <a:effectLst/>
                        <a:latin typeface="Calibri" panose="020F0502020204030204" pitchFamily="34" charset="0"/>
                        <a:ea typeface="Calibri" panose="020F0502020204030204" pitchFamily="34" charset="0"/>
                        <a:cs typeface="Times New Roman" panose="02020603050405020304" pitchFamily="18" charset="0"/>
                      </a:endParaRPr>
                    </a:p>
                  </a:txBody>
                  <a:tcPr marL="78679" marR="78679" marT="110151" marB="110151" anchor="ctr"/>
                </a:tc>
                <a:extLst>
                  <a:ext uri="{0D108BD9-81ED-4DB2-BD59-A6C34878D82A}">
                    <a16:rowId xmlns:a16="http://schemas.microsoft.com/office/drawing/2014/main" val="3496115757"/>
                  </a:ext>
                </a:extLst>
              </a:tr>
              <a:tr h="500500">
                <a:tc>
                  <a:txBody>
                    <a:bodyPr/>
                    <a:lstStyle/>
                    <a:p>
                      <a:pPr>
                        <a:lnSpc>
                          <a:spcPct val="115000"/>
                        </a:lnSpc>
                        <a:spcAft>
                          <a:spcPts val="1000"/>
                        </a:spcAft>
                      </a:pPr>
                      <a:r>
                        <a:rPr lang="en-US" sz="1000">
                          <a:effectLst/>
                        </a:rPr>
                        <a:t>Evaluation Method</a:t>
                      </a:r>
                      <a:endParaRPr lang="en-IN" sz="900">
                        <a:effectLst/>
                        <a:latin typeface="Calibri" panose="020F0502020204030204" pitchFamily="34" charset="0"/>
                        <a:ea typeface="Calibri" panose="020F0502020204030204" pitchFamily="34" charset="0"/>
                        <a:cs typeface="Times New Roman" panose="02020603050405020304" pitchFamily="18" charset="0"/>
                      </a:endParaRPr>
                    </a:p>
                  </a:txBody>
                  <a:tcPr marL="31472" marR="31472" marT="55076" marB="55076" anchor="b"/>
                </a:tc>
                <a:tc>
                  <a:txBody>
                    <a:bodyPr/>
                    <a:lstStyle/>
                    <a:p>
                      <a:pPr>
                        <a:lnSpc>
                          <a:spcPct val="115000"/>
                        </a:lnSpc>
                        <a:spcAft>
                          <a:spcPts val="1000"/>
                        </a:spcAft>
                      </a:pPr>
                      <a:r>
                        <a:rPr lang="en-US" sz="1000">
                          <a:effectLst/>
                        </a:rPr>
                        <a:t>Left-to-right</a:t>
                      </a:r>
                      <a:endParaRPr lang="en-IN" sz="900">
                        <a:effectLst/>
                        <a:latin typeface="Calibri" panose="020F0502020204030204" pitchFamily="34" charset="0"/>
                        <a:ea typeface="Calibri" panose="020F0502020204030204" pitchFamily="34" charset="0"/>
                        <a:cs typeface="Times New Roman" panose="02020603050405020304" pitchFamily="18" charset="0"/>
                      </a:endParaRPr>
                    </a:p>
                  </a:txBody>
                  <a:tcPr marL="78679" marR="78679" marT="110151" marB="110151" anchor="ctr"/>
                </a:tc>
                <a:tc>
                  <a:txBody>
                    <a:bodyPr/>
                    <a:lstStyle/>
                    <a:p>
                      <a:pPr>
                        <a:lnSpc>
                          <a:spcPct val="115000"/>
                        </a:lnSpc>
                        <a:spcAft>
                          <a:spcPts val="1000"/>
                        </a:spcAft>
                      </a:pPr>
                      <a:r>
                        <a:rPr lang="en-US" sz="1000" dirty="0">
                          <a:effectLst/>
                        </a:rPr>
                        <a:t>Right-to-left</a:t>
                      </a:r>
                      <a:endParaRPr lang="en-IN"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8679" marR="78679" marT="110151" marB="110151" anchor="ctr"/>
                </a:tc>
                <a:tc>
                  <a:txBody>
                    <a:bodyPr/>
                    <a:lstStyle/>
                    <a:p>
                      <a:pPr>
                        <a:lnSpc>
                          <a:spcPct val="115000"/>
                        </a:lnSpc>
                        <a:spcAft>
                          <a:spcPts val="1000"/>
                        </a:spcAft>
                      </a:pPr>
                      <a:r>
                        <a:rPr lang="en-US" sz="1000">
                          <a:effectLst/>
                        </a:rPr>
                        <a:t>Left-to-right</a:t>
                      </a:r>
                      <a:endParaRPr lang="en-IN" sz="900">
                        <a:effectLst/>
                        <a:latin typeface="Calibri" panose="020F0502020204030204" pitchFamily="34" charset="0"/>
                        <a:ea typeface="Calibri" panose="020F0502020204030204" pitchFamily="34" charset="0"/>
                        <a:cs typeface="Times New Roman" panose="02020603050405020304" pitchFamily="18" charset="0"/>
                      </a:endParaRPr>
                    </a:p>
                  </a:txBody>
                  <a:tcPr marL="78679" marR="78679" marT="110151" marB="110151" anchor="ctr"/>
                </a:tc>
                <a:extLst>
                  <a:ext uri="{0D108BD9-81ED-4DB2-BD59-A6C34878D82A}">
                    <a16:rowId xmlns:a16="http://schemas.microsoft.com/office/drawing/2014/main" val="1377229979"/>
                  </a:ext>
                </a:extLst>
              </a:tr>
              <a:tr h="622727">
                <a:tc>
                  <a:txBody>
                    <a:bodyPr/>
                    <a:lstStyle/>
                    <a:p>
                      <a:pPr>
                        <a:lnSpc>
                          <a:spcPct val="115000"/>
                        </a:lnSpc>
                        <a:spcAft>
                          <a:spcPts val="1000"/>
                        </a:spcAft>
                      </a:pPr>
                      <a:r>
                        <a:rPr lang="en-US" sz="1000">
                          <a:effectLst/>
                        </a:rPr>
                        <a:t>Ambiguity Handling</a:t>
                      </a:r>
                      <a:endParaRPr lang="en-IN" sz="900">
                        <a:effectLst/>
                        <a:latin typeface="Calibri" panose="020F0502020204030204" pitchFamily="34" charset="0"/>
                        <a:ea typeface="Calibri" panose="020F0502020204030204" pitchFamily="34" charset="0"/>
                        <a:cs typeface="Times New Roman" panose="02020603050405020304" pitchFamily="18" charset="0"/>
                      </a:endParaRPr>
                    </a:p>
                  </a:txBody>
                  <a:tcPr marL="31472" marR="31472" marT="55076" marB="55076" anchor="b"/>
                </a:tc>
                <a:tc>
                  <a:txBody>
                    <a:bodyPr/>
                    <a:lstStyle/>
                    <a:p>
                      <a:pPr>
                        <a:lnSpc>
                          <a:spcPct val="115000"/>
                        </a:lnSpc>
                        <a:spcAft>
                          <a:spcPts val="1000"/>
                        </a:spcAft>
                      </a:pPr>
                      <a:r>
                        <a:rPr lang="en-US" sz="1000">
                          <a:effectLst/>
                        </a:rPr>
                        <a:t>May require explicit use of parentheses</a:t>
                      </a:r>
                      <a:endParaRPr lang="en-IN" sz="900">
                        <a:effectLst/>
                        <a:latin typeface="Calibri" panose="020F0502020204030204" pitchFamily="34" charset="0"/>
                        <a:ea typeface="Calibri" panose="020F0502020204030204" pitchFamily="34" charset="0"/>
                        <a:cs typeface="Times New Roman" panose="02020603050405020304" pitchFamily="18" charset="0"/>
                      </a:endParaRPr>
                    </a:p>
                  </a:txBody>
                  <a:tcPr marL="78679" marR="78679" marT="110151" marB="110151" anchor="ctr"/>
                </a:tc>
                <a:tc>
                  <a:txBody>
                    <a:bodyPr/>
                    <a:lstStyle/>
                    <a:p>
                      <a:pPr>
                        <a:lnSpc>
                          <a:spcPct val="115000"/>
                        </a:lnSpc>
                        <a:spcAft>
                          <a:spcPts val="1000"/>
                        </a:spcAft>
                      </a:pPr>
                      <a:r>
                        <a:rPr lang="en-US" sz="1000">
                          <a:effectLst/>
                        </a:rPr>
                        <a:t>Ambiguity rare, straightforward evaluation</a:t>
                      </a:r>
                      <a:endParaRPr lang="en-IN" sz="900">
                        <a:effectLst/>
                        <a:latin typeface="Calibri" panose="020F0502020204030204" pitchFamily="34" charset="0"/>
                        <a:ea typeface="Calibri" panose="020F0502020204030204" pitchFamily="34" charset="0"/>
                        <a:cs typeface="Times New Roman" panose="02020603050405020304" pitchFamily="18" charset="0"/>
                      </a:endParaRPr>
                    </a:p>
                  </a:txBody>
                  <a:tcPr marL="78679" marR="78679" marT="110151" marB="110151" anchor="ctr"/>
                </a:tc>
                <a:tc>
                  <a:txBody>
                    <a:bodyPr/>
                    <a:lstStyle/>
                    <a:p>
                      <a:pPr>
                        <a:lnSpc>
                          <a:spcPct val="115000"/>
                        </a:lnSpc>
                        <a:spcAft>
                          <a:spcPts val="1000"/>
                        </a:spcAft>
                      </a:pPr>
                      <a:r>
                        <a:rPr lang="en-US" sz="1000">
                          <a:effectLst/>
                        </a:rPr>
                        <a:t>Ambiguity rare, straightforward evaluation</a:t>
                      </a:r>
                      <a:endParaRPr lang="en-IN" sz="900">
                        <a:effectLst/>
                        <a:latin typeface="Calibri" panose="020F0502020204030204" pitchFamily="34" charset="0"/>
                        <a:ea typeface="Calibri" panose="020F0502020204030204" pitchFamily="34" charset="0"/>
                        <a:cs typeface="Times New Roman" panose="02020603050405020304" pitchFamily="18" charset="0"/>
                      </a:endParaRPr>
                    </a:p>
                  </a:txBody>
                  <a:tcPr marL="78679" marR="78679" marT="110151" marB="110151" anchor="ctr"/>
                </a:tc>
                <a:extLst>
                  <a:ext uri="{0D108BD9-81ED-4DB2-BD59-A6C34878D82A}">
                    <a16:rowId xmlns:a16="http://schemas.microsoft.com/office/drawing/2014/main" val="3593100511"/>
                  </a:ext>
                </a:extLst>
              </a:tr>
              <a:tr h="622727">
                <a:tc>
                  <a:txBody>
                    <a:bodyPr/>
                    <a:lstStyle/>
                    <a:p>
                      <a:pPr>
                        <a:lnSpc>
                          <a:spcPct val="115000"/>
                        </a:lnSpc>
                        <a:spcAft>
                          <a:spcPts val="1000"/>
                        </a:spcAft>
                      </a:pPr>
                      <a:r>
                        <a:rPr lang="en-US" sz="1000">
                          <a:effectLst/>
                        </a:rPr>
                        <a:t>Unary Operator Handling</a:t>
                      </a:r>
                      <a:endParaRPr lang="en-IN" sz="900">
                        <a:effectLst/>
                        <a:latin typeface="Calibri" panose="020F0502020204030204" pitchFamily="34" charset="0"/>
                        <a:ea typeface="Calibri" panose="020F0502020204030204" pitchFamily="34" charset="0"/>
                        <a:cs typeface="Times New Roman" panose="02020603050405020304" pitchFamily="18" charset="0"/>
                      </a:endParaRPr>
                    </a:p>
                  </a:txBody>
                  <a:tcPr marL="31472" marR="31472" marT="55076" marB="55076" anchor="b"/>
                </a:tc>
                <a:tc>
                  <a:txBody>
                    <a:bodyPr/>
                    <a:lstStyle/>
                    <a:p>
                      <a:pPr>
                        <a:lnSpc>
                          <a:spcPct val="115000"/>
                        </a:lnSpc>
                        <a:spcAft>
                          <a:spcPts val="1000"/>
                        </a:spcAft>
                      </a:pPr>
                      <a:r>
                        <a:rPr lang="en-US" sz="1000">
                          <a:effectLst/>
                        </a:rPr>
                        <a:t>Requires careful placement</a:t>
                      </a:r>
                      <a:endParaRPr lang="en-IN" sz="900">
                        <a:effectLst/>
                        <a:latin typeface="Calibri" panose="020F0502020204030204" pitchFamily="34" charset="0"/>
                        <a:ea typeface="Calibri" panose="020F0502020204030204" pitchFamily="34" charset="0"/>
                        <a:cs typeface="Times New Roman" panose="02020603050405020304" pitchFamily="18" charset="0"/>
                      </a:endParaRPr>
                    </a:p>
                  </a:txBody>
                  <a:tcPr marL="78679" marR="78679" marT="110151" marB="110151" anchor="ctr"/>
                </a:tc>
                <a:tc>
                  <a:txBody>
                    <a:bodyPr/>
                    <a:lstStyle/>
                    <a:p>
                      <a:pPr>
                        <a:lnSpc>
                          <a:spcPct val="115000"/>
                        </a:lnSpc>
                        <a:spcAft>
                          <a:spcPts val="1000"/>
                        </a:spcAft>
                      </a:pPr>
                      <a:r>
                        <a:rPr lang="en-US" sz="1000">
                          <a:effectLst/>
                        </a:rPr>
                        <a:t>Simplified handling due to explicit notation</a:t>
                      </a:r>
                      <a:endParaRPr lang="en-IN" sz="900">
                        <a:effectLst/>
                        <a:latin typeface="Calibri" panose="020F0502020204030204" pitchFamily="34" charset="0"/>
                        <a:ea typeface="Calibri" panose="020F0502020204030204" pitchFamily="34" charset="0"/>
                        <a:cs typeface="Times New Roman" panose="02020603050405020304" pitchFamily="18" charset="0"/>
                      </a:endParaRPr>
                    </a:p>
                  </a:txBody>
                  <a:tcPr marL="78679" marR="78679" marT="110151" marB="110151" anchor="ctr"/>
                </a:tc>
                <a:tc>
                  <a:txBody>
                    <a:bodyPr/>
                    <a:lstStyle/>
                    <a:p>
                      <a:pPr>
                        <a:lnSpc>
                          <a:spcPct val="115000"/>
                        </a:lnSpc>
                        <a:spcAft>
                          <a:spcPts val="1000"/>
                        </a:spcAft>
                      </a:pPr>
                      <a:r>
                        <a:rPr lang="en-US" sz="1000">
                          <a:effectLst/>
                        </a:rPr>
                        <a:t>Simplified handling due to explicit notation</a:t>
                      </a:r>
                      <a:endParaRPr lang="en-IN" sz="900">
                        <a:effectLst/>
                        <a:latin typeface="Calibri" panose="020F0502020204030204" pitchFamily="34" charset="0"/>
                        <a:ea typeface="Calibri" panose="020F0502020204030204" pitchFamily="34" charset="0"/>
                        <a:cs typeface="Times New Roman" panose="02020603050405020304" pitchFamily="18" charset="0"/>
                      </a:endParaRPr>
                    </a:p>
                  </a:txBody>
                  <a:tcPr marL="78679" marR="78679" marT="110151" marB="110151" anchor="ctr"/>
                </a:tc>
                <a:extLst>
                  <a:ext uri="{0D108BD9-81ED-4DB2-BD59-A6C34878D82A}">
                    <a16:rowId xmlns:a16="http://schemas.microsoft.com/office/drawing/2014/main" val="3887292862"/>
                  </a:ext>
                </a:extLst>
              </a:tr>
              <a:tr h="812485">
                <a:tc>
                  <a:txBody>
                    <a:bodyPr/>
                    <a:lstStyle/>
                    <a:p>
                      <a:pPr>
                        <a:lnSpc>
                          <a:spcPct val="115000"/>
                        </a:lnSpc>
                        <a:spcAft>
                          <a:spcPts val="1000"/>
                        </a:spcAft>
                      </a:pPr>
                      <a:r>
                        <a:rPr lang="en-US" sz="1000">
                          <a:effectLst/>
                        </a:rPr>
                        <a:t>Computer Efficiency</a:t>
                      </a:r>
                      <a:endParaRPr lang="en-IN" sz="900">
                        <a:effectLst/>
                        <a:latin typeface="Calibri" panose="020F0502020204030204" pitchFamily="34" charset="0"/>
                        <a:ea typeface="Calibri" panose="020F0502020204030204" pitchFamily="34" charset="0"/>
                        <a:cs typeface="Times New Roman" panose="02020603050405020304" pitchFamily="18" charset="0"/>
                      </a:endParaRPr>
                    </a:p>
                  </a:txBody>
                  <a:tcPr marL="31472" marR="31472" marT="55076" marB="55076" anchor="b"/>
                </a:tc>
                <a:tc>
                  <a:txBody>
                    <a:bodyPr/>
                    <a:lstStyle/>
                    <a:p>
                      <a:pPr>
                        <a:lnSpc>
                          <a:spcPct val="115000"/>
                        </a:lnSpc>
                        <a:spcAft>
                          <a:spcPts val="1000"/>
                        </a:spcAft>
                      </a:pPr>
                      <a:r>
                        <a:rPr lang="en-US" sz="1000">
                          <a:effectLst/>
                        </a:rPr>
                        <a:t>Less efficient due to precedence tracking and parentheses handling</a:t>
                      </a:r>
                      <a:endParaRPr lang="en-IN" sz="900">
                        <a:effectLst/>
                        <a:latin typeface="Calibri" panose="020F0502020204030204" pitchFamily="34" charset="0"/>
                        <a:ea typeface="Calibri" panose="020F0502020204030204" pitchFamily="34" charset="0"/>
                        <a:cs typeface="Times New Roman" panose="02020603050405020304" pitchFamily="18" charset="0"/>
                      </a:endParaRPr>
                    </a:p>
                  </a:txBody>
                  <a:tcPr marL="78679" marR="78679" marT="110151" marB="110151" anchor="ctr"/>
                </a:tc>
                <a:tc>
                  <a:txBody>
                    <a:bodyPr/>
                    <a:lstStyle/>
                    <a:p>
                      <a:pPr>
                        <a:lnSpc>
                          <a:spcPct val="115000"/>
                        </a:lnSpc>
                        <a:spcAft>
                          <a:spcPts val="1000"/>
                        </a:spcAft>
                      </a:pPr>
                      <a:r>
                        <a:rPr lang="en-US" sz="1000">
                          <a:effectLst/>
                        </a:rPr>
                        <a:t>More efficient due to fixed precedence and absence of parentheses</a:t>
                      </a:r>
                      <a:endParaRPr lang="en-IN" sz="900">
                        <a:effectLst/>
                        <a:latin typeface="Calibri" panose="020F0502020204030204" pitchFamily="34" charset="0"/>
                        <a:ea typeface="Calibri" panose="020F0502020204030204" pitchFamily="34" charset="0"/>
                        <a:cs typeface="Times New Roman" panose="02020603050405020304" pitchFamily="18" charset="0"/>
                      </a:endParaRPr>
                    </a:p>
                  </a:txBody>
                  <a:tcPr marL="78679" marR="78679" marT="110151" marB="110151" anchor="ctr"/>
                </a:tc>
                <a:tc>
                  <a:txBody>
                    <a:bodyPr/>
                    <a:lstStyle/>
                    <a:p>
                      <a:pPr>
                        <a:lnSpc>
                          <a:spcPct val="115000"/>
                        </a:lnSpc>
                        <a:spcAft>
                          <a:spcPts val="1000"/>
                        </a:spcAft>
                      </a:pPr>
                      <a:r>
                        <a:rPr lang="en-US" sz="1000">
                          <a:effectLst/>
                        </a:rPr>
                        <a:t>More efficient due to fixed precedence and absence of parentheses</a:t>
                      </a:r>
                      <a:endParaRPr lang="en-IN" sz="900">
                        <a:effectLst/>
                        <a:latin typeface="Calibri" panose="020F0502020204030204" pitchFamily="34" charset="0"/>
                        <a:ea typeface="Calibri" panose="020F0502020204030204" pitchFamily="34" charset="0"/>
                        <a:cs typeface="Times New Roman" panose="02020603050405020304" pitchFamily="18" charset="0"/>
                      </a:endParaRPr>
                    </a:p>
                  </a:txBody>
                  <a:tcPr marL="78679" marR="78679" marT="110151" marB="110151" anchor="ctr"/>
                </a:tc>
                <a:extLst>
                  <a:ext uri="{0D108BD9-81ED-4DB2-BD59-A6C34878D82A}">
                    <a16:rowId xmlns:a16="http://schemas.microsoft.com/office/drawing/2014/main" val="3468567923"/>
                  </a:ext>
                </a:extLst>
              </a:tr>
              <a:tr h="622727">
                <a:tc>
                  <a:txBody>
                    <a:bodyPr/>
                    <a:lstStyle/>
                    <a:p>
                      <a:pPr>
                        <a:lnSpc>
                          <a:spcPct val="115000"/>
                        </a:lnSpc>
                        <a:spcAft>
                          <a:spcPts val="1000"/>
                        </a:spcAft>
                      </a:pPr>
                      <a:r>
                        <a:rPr lang="en-US" sz="1000">
                          <a:effectLst/>
                        </a:rPr>
                        <a:t>Usage</a:t>
                      </a:r>
                      <a:endParaRPr lang="en-IN" sz="900">
                        <a:effectLst/>
                        <a:latin typeface="Calibri" panose="020F0502020204030204" pitchFamily="34" charset="0"/>
                        <a:ea typeface="Calibri" panose="020F0502020204030204" pitchFamily="34" charset="0"/>
                        <a:cs typeface="Times New Roman" panose="02020603050405020304" pitchFamily="18" charset="0"/>
                      </a:endParaRPr>
                    </a:p>
                  </a:txBody>
                  <a:tcPr marL="31472" marR="31472" marT="55076" marB="55076" anchor="b"/>
                </a:tc>
                <a:tc>
                  <a:txBody>
                    <a:bodyPr/>
                    <a:lstStyle/>
                    <a:p>
                      <a:pPr>
                        <a:lnSpc>
                          <a:spcPct val="115000"/>
                        </a:lnSpc>
                        <a:spcAft>
                          <a:spcPts val="1000"/>
                        </a:spcAft>
                      </a:pPr>
                      <a:r>
                        <a:rPr lang="en-US" sz="1000">
                          <a:effectLst/>
                        </a:rPr>
                        <a:t>Common in everyday arithmetic and mathematical notation</a:t>
                      </a:r>
                      <a:endParaRPr lang="en-IN" sz="900">
                        <a:effectLst/>
                        <a:latin typeface="Calibri" panose="020F0502020204030204" pitchFamily="34" charset="0"/>
                        <a:ea typeface="Calibri" panose="020F0502020204030204" pitchFamily="34" charset="0"/>
                        <a:cs typeface="Times New Roman" panose="02020603050405020304" pitchFamily="18" charset="0"/>
                      </a:endParaRPr>
                    </a:p>
                  </a:txBody>
                  <a:tcPr marL="78679" marR="78679" marT="110151" marB="110151" anchor="ctr"/>
                </a:tc>
                <a:tc>
                  <a:txBody>
                    <a:bodyPr/>
                    <a:lstStyle/>
                    <a:p>
                      <a:pPr>
                        <a:lnSpc>
                          <a:spcPct val="115000"/>
                        </a:lnSpc>
                        <a:spcAft>
                          <a:spcPts val="1000"/>
                        </a:spcAft>
                      </a:pPr>
                      <a:r>
                        <a:rPr lang="en-US" sz="1000">
                          <a:effectLst/>
                        </a:rPr>
                        <a:t>Common in computer science and programming languages</a:t>
                      </a:r>
                      <a:endParaRPr lang="en-IN" sz="900">
                        <a:effectLst/>
                        <a:latin typeface="Calibri" panose="020F0502020204030204" pitchFamily="34" charset="0"/>
                        <a:ea typeface="Calibri" panose="020F0502020204030204" pitchFamily="34" charset="0"/>
                        <a:cs typeface="Times New Roman" panose="02020603050405020304" pitchFamily="18" charset="0"/>
                      </a:endParaRPr>
                    </a:p>
                  </a:txBody>
                  <a:tcPr marL="78679" marR="78679" marT="110151" marB="110151" anchor="ctr"/>
                </a:tc>
                <a:tc>
                  <a:txBody>
                    <a:bodyPr/>
                    <a:lstStyle/>
                    <a:p>
                      <a:pPr>
                        <a:lnSpc>
                          <a:spcPct val="115000"/>
                        </a:lnSpc>
                        <a:spcAft>
                          <a:spcPts val="1000"/>
                        </a:spcAft>
                      </a:pPr>
                      <a:r>
                        <a:rPr lang="en-US" sz="1000" dirty="0">
                          <a:effectLst/>
                        </a:rPr>
                        <a:t>Common in computer science and programming languages</a:t>
                      </a:r>
                      <a:endParaRPr lang="en-IN"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8679" marR="78679" marT="110151" marB="110151" anchor="ctr"/>
                </a:tc>
                <a:extLst>
                  <a:ext uri="{0D108BD9-81ED-4DB2-BD59-A6C34878D82A}">
                    <a16:rowId xmlns:a16="http://schemas.microsoft.com/office/drawing/2014/main" val="3154839742"/>
                  </a:ext>
                </a:extLst>
              </a:tr>
            </a:tbl>
          </a:graphicData>
        </a:graphic>
      </p:graphicFrame>
      <p:sp>
        <p:nvSpPr>
          <p:cNvPr id="5" name="Rectangle 1">
            <a:extLst>
              <a:ext uri="{FF2B5EF4-FFF2-40B4-BE49-F238E27FC236}">
                <a16:creationId xmlns:a16="http://schemas.microsoft.com/office/drawing/2014/main" id="{F3A770D9-E5F6-39CD-71EB-2C5C0A2D7C49}"/>
              </a:ext>
            </a:extLst>
          </p:cNvPr>
          <p:cNvSpPr>
            <a:spLocks noChangeArrowheads="1"/>
          </p:cNvSpPr>
          <p:nvPr/>
        </p:nvSpPr>
        <p:spPr bwMode="auto">
          <a:xfrm>
            <a:off x="0" y="75473"/>
            <a:ext cx="6859635"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Comparison of Infix, Prefix and Postfix Expressions</a:t>
            </a:r>
            <a:endPar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Let’s compare infix, prefix, and postfix notations across various criteria:</a:t>
            </a:r>
            <a:endPar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996331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5AFE1BC-44CE-B110-3021-CB5B0A7CC73A}"/>
              </a:ext>
            </a:extLst>
          </p:cNvPr>
          <p:cNvSpPr>
            <a:spLocks noGrp="1"/>
          </p:cNvSpPr>
          <p:nvPr>
            <p:ph idx="1"/>
          </p:nvPr>
        </p:nvSpPr>
        <p:spPr>
          <a:xfrm>
            <a:off x="1069975" y="601663"/>
            <a:ext cx="10226675" cy="5214937"/>
          </a:xfrm>
        </p:spPr>
        <p:txBody>
          <a:bodyPr/>
          <a:lstStyle/>
          <a:p>
            <a:pPr>
              <a:lnSpc>
                <a:spcPct val="115000"/>
              </a:lnSpc>
              <a:spcAft>
                <a:spcPts val="1000"/>
              </a:spcAft>
            </a:pPr>
            <a:r>
              <a:rPr lang="en-US" sz="18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Conversion of Infix to Postfix Expression=</a:t>
            </a:r>
            <a:endParaRPr lang="en-IN"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US"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Infix expression: The expression of the form “a operator b” (a + b) i.e., when an operator is in-between every pair of operands.</a:t>
            </a:r>
            <a:endParaRPr lang="en-IN"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US"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Postfix expression: The expression of the form “a b operator” (ab+) i.e., When every pair of operands is followed by</a:t>
            </a:r>
            <a:endParaRPr lang="en-IN" sz="18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611301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A00C0F-9844-C80F-BFBD-7EED88A28B2D}"/>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54FE5F5A-8665-0C06-3EE3-EF7BF53E1F36}"/>
              </a:ext>
            </a:extLst>
          </p:cNvPr>
          <p:cNvSpPr>
            <a:spLocks noGrp="1"/>
          </p:cNvSpPr>
          <p:nvPr>
            <p:ph idx="1"/>
          </p:nvPr>
        </p:nvSpPr>
        <p:spPr/>
        <p:txBody>
          <a:bodyPr/>
          <a:lstStyle/>
          <a:p>
            <a:endParaRPr lang="en-IN"/>
          </a:p>
        </p:txBody>
      </p:sp>
    </p:spTree>
    <p:extLst>
      <p:ext uri="{BB962C8B-B14F-4D97-AF65-F5344CB8AC3E}">
        <p14:creationId xmlns:p14="http://schemas.microsoft.com/office/powerpoint/2010/main" val="3849894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2AA3712-C5CA-A663-E80E-253CE09307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2">
            <a:extLst>
              <a:ext uri="{FF2B5EF4-FFF2-40B4-BE49-F238E27FC236}">
                <a16:creationId xmlns:a16="http://schemas.microsoft.com/office/drawing/2014/main" id="{07E79403-AD2E-3F07-4133-2DC303A72311}"/>
              </a:ext>
            </a:extLst>
          </p:cNvPr>
          <p:cNvSpPr>
            <a:spLocks noGrp="1"/>
          </p:cNvSpPr>
          <p:nvPr>
            <p:ph idx="1"/>
          </p:nvPr>
        </p:nvSpPr>
        <p:spPr>
          <a:xfrm>
            <a:off x="1069974" y="754912"/>
            <a:ext cx="9987885" cy="5061688"/>
          </a:xfrm>
        </p:spPr>
        <p:txBody>
          <a:bodyPr vert="horz" lIns="91440" tIns="45720" rIns="91440" bIns="45720" rtlCol="0" anchor="t">
            <a:normAutofit/>
          </a:bodyPr>
          <a:lstStyle/>
          <a:p>
            <a:pPr marL="228600" algn="just">
              <a:lnSpc>
                <a:spcPct val="115000"/>
              </a:lnSpc>
              <a:spcAft>
                <a:spcPts val="100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4.1</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Introduction to Stack: Definition, Stack as an ADT, Operations on Stack-(Push, Pop), Stack Operation Conditions – Stack Full / Stack Overflow, Stack Empty /Stack Underflow. </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p>
            <a:pPr fontAlgn="base">
              <a:lnSpc>
                <a:spcPct val="115000"/>
              </a:lnSpc>
              <a:spcBef>
                <a:spcPts val="200"/>
              </a:spcBef>
            </a:pPr>
            <a:r>
              <a:rPr lang="en-US" sz="1800" b="1" u="sng"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What is Stack Data Structure?</a:t>
            </a:r>
            <a:endParaRPr lang="en-IN" sz="1800" b="1" dirty="0">
              <a:solidFill>
                <a:srgbClr val="365F9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fontAlgn="base"/>
            <a:r>
              <a:rPr lang="en-US" sz="1800" b="1"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Stack </a:t>
            </a:r>
            <a:r>
              <a:rPr lang="en-US" sz="1800"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is a </a:t>
            </a:r>
            <a:r>
              <a:rPr lang="en-US" sz="1800" b="1"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linear data structure </a:t>
            </a:r>
            <a:r>
              <a:rPr lang="en-US" sz="1800"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based on</a:t>
            </a:r>
            <a:r>
              <a:rPr lang="en-US" sz="1800" u="sng"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 LIFO (Last In First Out) principle</a:t>
            </a:r>
            <a:r>
              <a:rPr lang="en-US" sz="1800"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in which the insertion of a new element and removal of an existing element takes place at the same end represented as the </a:t>
            </a:r>
            <a:r>
              <a:rPr lang="en-US" sz="1800" b="1"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top </a:t>
            </a:r>
            <a:r>
              <a:rPr lang="en-US" sz="1800"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of the stack.</a:t>
            </a:r>
            <a:endParaRPr lang="en-IN"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Aft>
                <a:spcPts val="10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Means the last element inserted inside the stack is removed first.</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en-US" sz="1800" spc="1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To implement the stack, it is required to maintain the </a:t>
            </a:r>
            <a:r>
              <a:rPr lang="en-US" sz="1800" b="1" spc="1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pointer to the top of the stack </a:t>
            </a:r>
            <a:r>
              <a:rPr lang="en-US" sz="1800" spc="1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which is the last element to be inserted because </a:t>
            </a:r>
            <a:r>
              <a:rPr lang="en-US" sz="1800" b="1" spc="1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we can access the elements only on the top of the stack.</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10000"/>
              </a:lnSpc>
              <a:buNone/>
            </a:pP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658386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E45AF55B-5431-D334-6BEA-A6ACF1276509}"/>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97172" y="350874"/>
            <a:ext cx="9633098" cy="3827426"/>
          </a:xfrm>
          <a:prstGeom prst="rect">
            <a:avLst/>
          </a:prstGeom>
          <a:noFill/>
          <a:ln>
            <a:noFill/>
          </a:ln>
        </p:spPr>
      </p:pic>
      <p:sp>
        <p:nvSpPr>
          <p:cNvPr id="6" name="TextBox 5">
            <a:extLst>
              <a:ext uri="{FF2B5EF4-FFF2-40B4-BE49-F238E27FC236}">
                <a16:creationId xmlns:a16="http://schemas.microsoft.com/office/drawing/2014/main" id="{66960BB0-9EB9-383A-E00C-28CAD50D5FD3}"/>
              </a:ext>
            </a:extLst>
          </p:cNvPr>
          <p:cNvSpPr txBox="1"/>
          <p:nvPr/>
        </p:nvSpPr>
        <p:spPr>
          <a:xfrm>
            <a:off x="1220086" y="4466954"/>
            <a:ext cx="9710184" cy="1518877"/>
          </a:xfrm>
          <a:prstGeom prst="rect">
            <a:avLst/>
          </a:prstGeom>
          <a:noFill/>
        </p:spPr>
        <p:txBody>
          <a:bodyPr wrap="square">
            <a:spAutoFit/>
          </a:bodyPr>
          <a:lstStyle/>
          <a:p>
            <a:pPr fontAlgn="base">
              <a:lnSpc>
                <a:spcPct val="115000"/>
              </a:lnSpc>
              <a:spcBef>
                <a:spcPts val="200"/>
              </a:spcBef>
            </a:pPr>
            <a:r>
              <a:rPr lang="en-US" sz="1800" b="1" spc="1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LIFO(Last In First Out) Principle in Stack Data Structure:</a:t>
            </a:r>
            <a:endParaRPr lang="en-IN" sz="1800" b="1" dirty="0">
              <a:solidFill>
                <a:srgbClr val="243F60"/>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fontAlgn="base"/>
            <a:r>
              <a:rPr lang="en-US" sz="1800" spc="10" dirty="0">
                <a:solidFill>
                  <a:srgbClr val="000000"/>
                </a:solidFill>
                <a:effectLst/>
                <a:latin typeface="Times New Roman" panose="02020603050405020304" pitchFamily="18" charset="0"/>
                <a:ea typeface="Times New Roman" panose="02020603050405020304" pitchFamily="18" charset="0"/>
              </a:rPr>
              <a:t>This strategy states that the element that is inserted last will come out first. You can take a pile of plates kept on top of each other as a real-life example. </a:t>
            </a:r>
          </a:p>
          <a:p>
            <a:pPr algn="just" fontAlgn="base"/>
            <a:r>
              <a:rPr lang="en-US" sz="1800" spc="10" dirty="0">
                <a:solidFill>
                  <a:srgbClr val="000000"/>
                </a:solidFill>
                <a:effectLst/>
                <a:latin typeface="Times New Roman" panose="02020603050405020304" pitchFamily="18" charset="0"/>
                <a:ea typeface="Times New Roman" panose="02020603050405020304" pitchFamily="18" charset="0"/>
              </a:rPr>
              <a:t>The plate which we put last is on the top and since we remove the plate that is at the top, we can say that the plate that was put last comes out first.</a:t>
            </a:r>
            <a:endParaRPr lang="en-IN"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5719570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1">
            <a:extLst>
              <a:ext uri="{FF2B5EF4-FFF2-40B4-BE49-F238E27FC236}">
                <a16:creationId xmlns:a16="http://schemas.microsoft.com/office/drawing/2014/main" id="{01ACB653-4403-44E9-638F-E13EA187C1A8}"/>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28627" y="404813"/>
            <a:ext cx="9180378" cy="5411787"/>
          </a:xfrm>
          <a:prstGeom prst="rect">
            <a:avLst/>
          </a:prstGeom>
          <a:noFill/>
          <a:ln>
            <a:noFill/>
          </a:ln>
        </p:spPr>
      </p:pic>
    </p:spTree>
    <p:extLst>
      <p:ext uri="{BB962C8B-B14F-4D97-AF65-F5344CB8AC3E}">
        <p14:creationId xmlns:p14="http://schemas.microsoft.com/office/powerpoint/2010/main" val="3204802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B1CB1F-0B09-E630-6C28-BE433A0C6BF9}"/>
              </a:ext>
            </a:extLst>
          </p:cNvPr>
          <p:cNvSpPr>
            <a:spLocks noGrp="1"/>
          </p:cNvSpPr>
          <p:nvPr>
            <p:ph idx="1"/>
          </p:nvPr>
        </p:nvSpPr>
        <p:spPr>
          <a:xfrm>
            <a:off x="1069847" y="523021"/>
            <a:ext cx="10192319" cy="6236594"/>
          </a:xfrm>
        </p:spPr>
        <p:txBody>
          <a:bodyPr vert="horz" lIns="91440" tIns="45720" rIns="91440" bIns="45720" rtlCol="0" anchor="t">
            <a:noAutofit/>
          </a:bodyPr>
          <a:lstStyle/>
          <a:p>
            <a:pPr fontAlgn="base">
              <a:lnSpc>
                <a:spcPct val="115000"/>
              </a:lnSpc>
              <a:spcBef>
                <a:spcPts val="200"/>
              </a:spcBef>
            </a:pPr>
            <a:r>
              <a:rPr lang="en-US" b="1" u="sng"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Types of Stack Data Structure:</a:t>
            </a:r>
            <a:endParaRPr lang="en-IN" b="1" dirty="0">
              <a:solidFill>
                <a:srgbClr val="365F9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fontAlgn="base">
              <a:lnSpc>
                <a:spcPct val="115000"/>
              </a:lnSpc>
              <a:spcAft>
                <a:spcPts val="1000"/>
              </a:spcAft>
              <a:buSzPts val="1000"/>
              <a:buFont typeface="Symbol" panose="05050102010706020507" pitchFamily="18" charset="2"/>
              <a:buChar char=""/>
              <a:tabLst>
                <a:tab pos="457200" algn="l"/>
              </a:tabLst>
            </a:pPr>
            <a:r>
              <a:rPr lang="en-US" b="1" spc="1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Fixed Size Stack </a:t>
            </a:r>
            <a:r>
              <a:rPr lang="en-US" spc="1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As the name suggests, a fixed size stack has a fixed size and cannot grow or shrink dynamically. If the stack is full and an attempt is made to add an element to it, an overflow error occurs. If the stack is empty and an attempt is made to remove an element from it, an underflow error occurs.</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fontAlgn="base">
              <a:lnSpc>
                <a:spcPct val="115000"/>
              </a:lnSpc>
              <a:spcAft>
                <a:spcPts val="1000"/>
              </a:spcAft>
              <a:buSzPts val="1000"/>
              <a:buFont typeface="Symbol" panose="05050102010706020507" pitchFamily="18" charset="2"/>
              <a:buChar char=""/>
              <a:tabLst>
                <a:tab pos="457200" algn="l"/>
              </a:tabLst>
            </a:pPr>
            <a:r>
              <a:rPr lang="en-US" b="1" spc="1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Dynamic Size Stack </a:t>
            </a:r>
            <a:r>
              <a:rPr lang="en-US" spc="1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 dynamic size stack can grow or shrink dynamically. When the stack is full, it automatically increases its size to accommodate the new element, and when the stack is empty, it decreases its size. This type of stack is implemented using a linked list, as it allows for easy resizing of the stack.</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fontAlgn="base">
              <a:lnSpc>
                <a:spcPct val="115000"/>
              </a:lnSpc>
              <a:spcAft>
                <a:spcPts val="1000"/>
              </a:spcAft>
            </a:pPr>
            <a:r>
              <a:rPr lang="en-US" b="1" u="sng"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Basic Operations on Stack Data Structure:</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15000"/>
              </a:lnSpc>
              <a:spcAft>
                <a:spcPts val="1000"/>
              </a:spcAft>
            </a:pP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 </a:t>
            </a:r>
            <a:r>
              <a:rPr lang="en-US" b="1"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push() </a:t>
            </a: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 insert an element into </a:t>
            </a: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top of</a:t>
            </a: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the stack</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fontAlgn="base">
              <a:lnSpc>
                <a:spcPct val="115000"/>
              </a:lnSpc>
              <a:spcAft>
                <a:spcPts val="1000"/>
              </a:spcAft>
              <a:buSzPts val="1000"/>
              <a:buFont typeface="Symbol" panose="05050102010706020507" pitchFamily="18" charset="2"/>
              <a:buChar char=""/>
              <a:tabLst>
                <a:tab pos="457200" algn="l"/>
              </a:tabLst>
            </a:pPr>
            <a:r>
              <a:rPr lang="en-US" b="1"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pop() </a:t>
            </a: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 remove an element from the</a:t>
            </a: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a:t>
            </a: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top of </a:t>
            </a: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stack</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fontAlgn="base">
              <a:lnSpc>
                <a:spcPct val="115000"/>
              </a:lnSpc>
              <a:spcAft>
                <a:spcPts val="1000"/>
              </a:spcAft>
              <a:buSzPts val="1000"/>
              <a:buFont typeface="Symbol" panose="05050102010706020507" pitchFamily="18" charset="2"/>
              <a:buChar char=""/>
              <a:tabLst>
                <a:tab pos="457200" algn="l"/>
              </a:tabLst>
            </a:pPr>
            <a:r>
              <a:rPr lang="en-US" b="1"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top() </a:t>
            </a: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Returns the top element of the stack.</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fontAlgn="base">
              <a:lnSpc>
                <a:spcPct val="115000"/>
              </a:lnSpc>
              <a:spcAft>
                <a:spcPts val="1000"/>
              </a:spcAft>
              <a:buSzPts val="1000"/>
              <a:buFont typeface="Symbol" panose="05050102010706020507" pitchFamily="18" charset="2"/>
              <a:buChar char=""/>
              <a:tabLst>
                <a:tab pos="457200" algn="l"/>
              </a:tabLst>
            </a:pPr>
            <a:r>
              <a:rPr lang="en-US" b="1" spc="1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isEmpty</a:t>
            </a:r>
            <a:r>
              <a:rPr lang="en-US" b="1"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returns true if stack is empty else false</a:t>
            </a:r>
            <a:r>
              <a:rPr lang="en-US" spc="10" dirty="0">
                <a:solidFill>
                  <a:srgbClr val="273239"/>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fontAlgn="base">
              <a:lnSpc>
                <a:spcPct val="115000"/>
              </a:lnSpc>
              <a:spcAft>
                <a:spcPts val="1000"/>
              </a:spcAft>
              <a:buSzPts val="1000"/>
              <a:buFont typeface="Symbol" panose="05050102010706020507" pitchFamily="18" charset="2"/>
              <a:buChar char=""/>
              <a:tabLst>
                <a:tab pos="457200" algn="l"/>
              </a:tabLst>
            </a:pPr>
            <a:r>
              <a:rPr lang="en-US" b="1" spc="1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isFull</a:t>
            </a:r>
            <a:r>
              <a:rPr lang="en-US" b="1"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returns true if the stack is full else false.</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solidFill>
                <a:srgbClr val="273239"/>
              </a:solidFill>
              <a:latin typeface="Times New Roman"/>
              <a:cs typeface="Times New Roman"/>
            </a:endParaRPr>
          </a:p>
        </p:txBody>
      </p:sp>
    </p:spTree>
    <p:extLst>
      <p:ext uri="{BB962C8B-B14F-4D97-AF65-F5344CB8AC3E}">
        <p14:creationId xmlns:p14="http://schemas.microsoft.com/office/powerpoint/2010/main" val="31586167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0379D18E-D6AD-492E-2525-C716882CB2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57D2F38-02E7-A2D0-98BB-A8C76F3329BC}"/>
              </a:ext>
            </a:extLst>
          </p:cNvPr>
          <p:cNvSpPr>
            <a:spLocks noGrp="1"/>
          </p:cNvSpPr>
          <p:nvPr>
            <p:ph idx="1"/>
          </p:nvPr>
        </p:nvSpPr>
        <p:spPr>
          <a:xfrm>
            <a:off x="1069847" y="297711"/>
            <a:ext cx="10122871" cy="6184111"/>
          </a:xfrm>
        </p:spPr>
        <p:txBody>
          <a:bodyPr>
            <a:normAutofit/>
          </a:bodyPr>
          <a:lstStyle/>
          <a:p>
            <a:pPr fontAlgn="base">
              <a:lnSpc>
                <a:spcPct val="115000"/>
              </a:lnSpc>
              <a:spcBef>
                <a:spcPts val="200"/>
              </a:spcBef>
            </a:pPr>
            <a:r>
              <a:rPr lang="en-US" sz="1800" b="1"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Push Operation in Stack Data Structure:</a:t>
            </a:r>
            <a:endParaRPr lang="en-IN" sz="1800" b="1" dirty="0">
              <a:solidFill>
                <a:srgbClr val="243F6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fontAlgn="base">
              <a:lnSpc>
                <a:spcPct val="115000"/>
              </a:lnSpc>
              <a:spcAft>
                <a:spcPts val="1000"/>
              </a:spcAft>
            </a:pPr>
            <a:r>
              <a:rPr lang="en-US" sz="1800"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Adds an item to the stack. If the stack is full, then it is said to be an Overflow condition. </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15000"/>
              </a:lnSpc>
              <a:spcAft>
                <a:spcPts val="1000"/>
              </a:spcAft>
            </a:pPr>
            <a:r>
              <a:rPr lang="en-US" sz="1800" b="1"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Algorithm for Push Operation:</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fontAlgn="base">
              <a:lnSpc>
                <a:spcPct val="115000"/>
              </a:lnSpc>
              <a:spcAft>
                <a:spcPts val="1000"/>
              </a:spcAft>
              <a:buSzPts val="1000"/>
              <a:buFont typeface="Symbol" panose="05050102010706020507" pitchFamily="18" charset="2"/>
              <a:buChar char=""/>
              <a:tabLst>
                <a:tab pos="457200" algn="l"/>
              </a:tabLst>
            </a:pPr>
            <a:r>
              <a:rPr lang="en-US" sz="1800"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Before pushing the element to the stack, we check if the stack is </a:t>
            </a:r>
            <a:r>
              <a:rPr lang="en-US" sz="1800" b="1"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full </a:t>
            </a:r>
            <a:r>
              <a:rPr lang="en-US" sz="1800"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fontAlgn="base">
              <a:lnSpc>
                <a:spcPct val="115000"/>
              </a:lnSpc>
              <a:spcAft>
                <a:spcPts val="1000"/>
              </a:spcAft>
              <a:buSzPts val="1000"/>
              <a:buFont typeface="Symbol" panose="05050102010706020507" pitchFamily="18" charset="2"/>
              <a:buChar char=""/>
              <a:tabLst>
                <a:tab pos="457200" algn="l"/>
              </a:tabLst>
            </a:pPr>
            <a:r>
              <a:rPr lang="en-US" sz="1800"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If the stack is full </a:t>
            </a:r>
            <a:r>
              <a:rPr lang="en-US" sz="1800" b="1"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(top == capacity-1) </a:t>
            </a:r>
            <a:r>
              <a:rPr lang="en-US" sz="1800"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then </a:t>
            </a:r>
            <a:r>
              <a:rPr lang="en-US" sz="1800" b="1"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Stack Overflows </a:t>
            </a:r>
            <a:r>
              <a:rPr lang="en-US" sz="1800"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and we cannot insert the element to the stack.</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fontAlgn="base">
              <a:lnSpc>
                <a:spcPct val="115000"/>
              </a:lnSpc>
              <a:spcAft>
                <a:spcPts val="1000"/>
              </a:spcAft>
              <a:buSzPts val="1000"/>
              <a:buFont typeface="Symbol" panose="05050102010706020507" pitchFamily="18" charset="2"/>
              <a:buChar char=""/>
              <a:tabLst>
                <a:tab pos="457200" algn="l"/>
              </a:tabLst>
            </a:pPr>
            <a:r>
              <a:rPr lang="en-US" sz="1800"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Otherwise, we increment the value of top by 1 </a:t>
            </a:r>
            <a:r>
              <a:rPr lang="en-US" sz="1800" b="1"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(top = top + 1) </a:t>
            </a:r>
            <a:r>
              <a:rPr lang="en-US" sz="1800"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and the new value is inserted at </a:t>
            </a:r>
            <a:r>
              <a:rPr lang="en-US" sz="1800" b="1"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top position </a:t>
            </a:r>
            <a:r>
              <a:rPr lang="en-US" sz="1800"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fontAlgn="base">
              <a:lnSpc>
                <a:spcPct val="115000"/>
              </a:lnSpc>
              <a:spcAft>
                <a:spcPts val="1000"/>
              </a:spcAft>
              <a:buSzPts val="1000"/>
              <a:buFont typeface="Symbol" panose="05050102010706020507" pitchFamily="18" charset="2"/>
              <a:buChar char=""/>
              <a:tabLst>
                <a:tab pos="457200" algn="l"/>
              </a:tabLst>
            </a:pPr>
            <a:r>
              <a:rPr lang="en-US" sz="1800"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elements can be pushed into the stack till we reach the </a:t>
            </a:r>
            <a:r>
              <a:rPr lang="en-US" sz="1800" b="1"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capacity </a:t>
            </a:r>
            <a:r>
              <a:rPr lang="en-US" sz="1800"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of the stack.</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228600" fontAlgn="base">
              <a:lnSpc>
                <a:spcPct val="115000"/>
              </a:lnSpc>
              <a:spcAft>
                <a:spcPts val="1000"/>
              </a:spcAft>
            </a:pPr>
            <a:r>
              <a:rPr lang="en-US" sz="1800"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Let Stack (Max) is an array for implementation of stack, Item is element to be inserted in stack:</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261313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FCC38EC-3C55-0661-1641-F0CE2B2B2586}"/>
              </a:ext>
            </a:extLst>
          </p:cNvPr>
          <p:cNvSpPr>
            <a:spLocks noGrp="1"/>
          </p:cNvSpPr>
          <p:nvPr>
            <p:ph idx="1"/>
          </p:nvPr>
        </p:nvSpPr>
        <p:spPr>
          <a:xfrm>
            <a:off x="1069848" y="133541"/>
            <a:ext cx="9902952" cy="5683838"/>
          </a:xfrm>
        </p:spPr>
        <p:txBody>
          <a:bodyPr vert="horz" lIns="91440" tIns="45720" rIns="91440" bIns="45720" rtlCol="0" anchor="t">
            <a:normAutofit/>
          </a:bodyPr>
          <a:lstStyle/>
          <a:p>
            <a:pPr marL="228600" fontAlgn="base">
              <a:lnSpc>
                <a:spcPct val="115000"/>
              </a:lnSpc>
              <a:spcAft>
                <a:spcPts val="1000"/>
              </a:spcAft>
            </a:pPr>
            <a:r>
              <a:rPr lang="en-US" sz="1800" b="1"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PUSH Algorithm:</a:t>
            </a: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228600" fontAlgn="base">
              <a:lnSpc>
                <a:spcPct val="115000"/>
              </a:lnSpc>
              <a:spcAft>
                <a:spcPts val="1000"/>
              </a:spcAft>
            </a:pPr>
            <a:r>
              <a:rPr lang="en-US" sz="1800"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if TOP==MAX-1 then //[check stack is overflow)</a:t>
            </a:r>
            <a:endParaRPr lang="en-US" spc="1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228600" fontAlgn="base">
              <a:lnSpc>
                <a:spcPct val="115000"/>
              </a:lnSpc>
              <a:spcAft>
                <a:spcPts val="1000"/>
              </a:spcAft>
            </a:pPr>
            <a:r>
              <a:rPr lang="en-US" sz="1800"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print "Stack is full";</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228600" fontAlgn="base">
              <a:lnSpc>
                <a:spcPct val="115000"/>
              </a:lnSpc>
              <a:spcAft>
                <a:spcPts val="1000"/>
              </a:spcAft>
            </a:pPr>
            <a:r>
              <a:rPr lang="en-US" sz="1800"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else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228600" fontAlgn="base">
              <a:lnSpc>
                <a:spcPct val="115000"/>
              </a:lnSpc>
              <a:spcAft>
                <a:spcPts val="1000"/>
              </a:spcAft>
            </a:pPr>
            <a:r>
              <a:rPr lang="en-US" sz="1800"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  Accept Item to be inserted from user</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228600" fontAlgn="base">
              <a:lnSpc>
                <a:spcPct val="115000"/>
              </a:lnSpc>
              <a:spcAft>
                <a:spcPts val="1000"/>
              </a:spcAft>
            </a:pPr>
            <a:r>
              <a:rPr lang="en-US" sz="1800"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   set TOP-top+1</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228600" fontAlgn="base">
              <a:lnSpc>
                <a:spcPct val="115000"/>
              </a:lnSpc>
              <a:spcAft>
                <a:spcPts val="1000"/>
              </a:spcAft>
            </a:pPr>
            <a:r>
              <a:rPr lang="en-US" sz="1800"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   Stack[TOP]=Item</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000" dirty="0">
              <a:solidFill>
                <a:srgbClr val="2B2A29"/>
              </a:solidFill>
              <a:latin typeface="Times New Roman"/>
              <a:cs typeface="Times New Roman"/>
            </a:endParaRPr>
          </a:p>
        </p:txBody>
      </p:sp>
    </p:spTree>
    <p:extLst>
      <p:ext uri="{BB962C8B-B14F-4D97-AF65-F5344CB8AC3E}">
        <p14:creationId xmlns:p14="http://schemas.microsoft.com/office/powerpoint/2010/main" val="21669114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33D51681-93C1-867A-92DF-D25742E7B0F7}"/>
              </a:ext>
            </a:extLst>
          </p:cNvPr>
          <p:cNvSpPr>
            <a:spLocks noGrp="1"/>
          </p:cNvSpPr>
          <p:nvPr>
            <p:ph idx="1"/>
          </p:nvPr>
        </p:nvSpPr>
        <p:spPr>
          <a:xfrm>
            <a:off x="1069848" y="0"/>
            <a:ext cx="10203894" cy="6632293"/>
          </a:xfrm>
        </p:spPr>
        <p:txBody>
          <a:bodyPr vert="horz" lIns="91440" tIns="45720" rIns="91440" bIns="45720" rtlCol="0" anchor="t">
            <a:noAutofit/>
          </a:bodyPr>
          <a:lstStyle/>
          <a:p>
            <a:pPr marL="228600" algn="just">
              <a:lnSpc>
                <a:spcPct val="115000"/>
              </a:lnSpc>
              <a:spcAft>
                <a:spcPts val="1000"/>
              </a:spcAft>
            </a:pPr>
            <a:r>
              <a:rPr lang="en-US" b="1" dirty="0">
                <a:effectLst/>
                <a:latin typeface="Times New Roman" panose="02020603050405020304" pitchFamily="18" charset="0"/>
                <a:ea typeface="Calibri" panose="020F0502020204030204" pitchFamily="34" charset="0"/>
                <a:cs typeface="Times New Roman" panose="02020603050405020304" pitchFamily="18" charset="0"/>
              </a:rPr>
              <a:t>4.2 Stack Implementation using Array and representation using Linked List. </a:t>
            </a: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marL="228600" fontAlgn="base">
              <a:lnSpc>
                <a:spcPct val="115000"/>
              </a:lnSpc>
              <a:spcAft>
                <a:spcPts val="1000"/>
              </a:spcAft>
            </a:pP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4.1.2 Stack as an Abstract Data Type</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marL="228600" fontAlgn="base">
              <a:lnSpc>
                <a:spcPct val="115000"/>
              </a:lnSpc>
              <a:spcAft>
                <a:spcPts val="1000"/>
              </a:spcAft>
            </a:pP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stack is structured, as an ordered collection of items where items are added to and removed from the end called the "TOP."</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marL="228600" fontAlgn="base">
              <a:lnSpc>
                <a:spcPct val="115000"/>
              </a:lnSpc>
              <a:spcAft>
                <a:spcPts val="1000"/>
              </a:spcAft>
            </a:pP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Stacks can also be defined as Abstract Data Type (ADT). The stack abstract data type is defined by the writing its structure and operations. Stacks are ordered LIFO. In order to create stack as ADT one can write following functions and their functionality:</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marL="228600" fontAlgn="base">
              <a:lnSpc>
                <a:spcPct val="115000"/>
              </a:lnSpc>
              <a:spcAft>
                <a:spcPts val="1000"/>
              </a:spcAft>
            </a:pP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CREATE: This operation creates a new stack. This operation is used to create an empty stack. Initially set the value of TOP is -1 which is used to show the stack is empty.</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marL="228600" fontAlgn="base">
              <a:lnSpc>
                <a:spcPct val="115000"/>
              </a:lnSpc>
              <a:spcAft>
                <a:spcPts val="1000"/>
              </a:spcAft>
            </a:pP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Algorithm:</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marL="228600" fontAlgn="base">
              <a:lnSpc>
                <a:spcPct val="115000"/>
              </a:lnSpc>
              <a:spcAft>
                <a:spcPts val="1000"/>
              </a:spcAft>
            </a:pP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CREATE (Stack)</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marL="228600" fontAlgn="base">
              <a:lnSpc>
                <a:spcPct val="115000"/>
              </a:lnSpc>
              <a:spcAft>
                <a:spcPts val="1000"/>
              </a:spcAft>
            </a:pP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Step 1: Initialization begins </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marL="228600" fontAlgn="base">
              <a:lnSpc>
                <a:spcPct val="115000"/>
              </a:lnSpc>
              <a:spcAft>
                <a:spcPts val="1000"/>
              </a:spcAft>
            </a:pP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Set TOP-1</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marL="228600" fontAlgn="base">
              <a:lnSpc>
                <a:spcPct val="115000"/>
              </a:lnSpc>
              <a:spcAft>
                <a:spcPts val="1000"/>
              </a:spcAft>
            </a:pPr>
            <a:r>
              <a:rPr lang="en-US"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Step 2: Exit</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20570994"/>
      </p:ext>
    </p:extLst>
  </p:cSld>
  <p:clrMapOvr>
    <a:masterClrMapping/>
  </p:clrMapOvr>
</p:sld>
</file>

<file path=ppt/theme/theme1.xml><?xml version="1.0" encoding="utf-8"?>
<a:theme xmlns:a="http://schemas.openxmlformats.org/drawingml/2006/main" name="SwellVTI">
  <a:themeElements>
    <a:clrScheme name="Swell">
      <a:dk1>
        <a:sysClr val="windowText" lastClr="000000"/>
      </a:dk1>
      <a:lt1>
        <a:sysClr val="window" lastClr="FFFFFF"/>
      </a:lt1>
      <a:dk2>
        <a:srgbClr val="233B47"/>
      </a:dk2>
      <a:lt2>
        <a:srgbClr val="FEEFD9"/>
      </a:lt2>
      <a:accent1>
        <a:srgbClr val="16AEA7"/>
      </a:accent1>
      <a:accent2>
        <a:srgbClr val="618F88"/>
      </a:accent2>
      <a:accent3>
        <a:srgbClr val="7A9973"/>
      </a:accent3>
      <a:accent4>
        <a:srgbClr val="8AAE8E"/>
      </a:accent4>
      <a:accent5>
        <a:srgbClr val="EB8F60"/>
      </a:accent5>
      <a:accent6>
        <a:srgbClr val="E57A6F"/>
      </a:accent6>
      <a:hlink>
        <a:srgbClr val="13968F"/>
      </a:hlink>
      <a:folHlink>
        <a:srgbClr val="E56152"/>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wellVTI" id="{8361A04D-931A-43DC-973B-1B0B1DD5DECC}" vid="{6DDB23E8-D18E-4BDA-98D6-324466149EBD}"/>
    </a:ext>
  </a:extLst>
</a:theme>
</file>

<file path=docProps/app.xml><?xml version="1.0" encoding="utf-8"?>
<Properties xmlns="http://schemas.openxmlformats.org/officeDocument/2006/extended-properties" xmlns:vt="http://schemas.openxmlformats.org/officeDocument/2006/docPropsVTypes">
  <Template>office theme</Template>
  <TotalTime>108</TotalTime>
  <Words>2064</Words>
  <Application>Microsoft Office PowerPoint</Application>
  <PresentationFormat>Widescreen</PresentationFormat>
  <Paragraphs>170</Paragraphs>
  <Slides>24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Calibri</vt:lpstr>
      <vt:lpstr>Cambria</vt:lpstr>
      <vt:lpstr>Neue Haas Grotesk Text Pro</vt:lpstr>
      <vt:lpstr>Symbol</vt:lpstr>
      <vt:lpstr>Times New Roman</vt:lpstr>
      <vt:lpstr>SwellVTI</vt:lpstr>
      <vt:lpstr>Unit – IV Stack</vt:lpstr>
      <vt:lpstr>Outcomes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Pankaj Pawar</cp:lastModifiedBy>
  <cp:revision>597</cp:revision>
  <dcterms:created xsi:type="dcterms:W3CDTF">2024-10-13T06:18:18Z</dcterms:created>
  <dcterms:modified xsi:type="dcterms:W3CDTF">2024-12-17T10:08:50Z</dcterms:modified>
</cp:coreProperties>
</file>