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2" r:id="rId1"/>
  </p:sldMasterIdLst>
  <p:sldIdLst>
    <p:sldId id="256" r:id="rId2"/>
    <p:sldId id="257" r:id="rId3"/>
    <p:sldId id="258" r:id="rId4"/>
    <p:sldId id="267" r:id="rId5"/>
    <p:sldId id="260" r:id="rId6"/>
    <p:sldId id="261" r:id="rId7"/>
    <p:sldId id="262" r:id="rId8"/>
    <p:sldId id="265" r:id="rId9"/>
    <p:sldId id="264" r:id="rId10"/>
    <p:sldId id="268" r:id="rId11"/>
    <p:sldId id="269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9C0825-6AF3-4C16-A404-4E272D26FD9E}" v="31" dt="2024-11-27T17:44:56.5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2" d="100"/>
          <a:sy n="72" d="100"/>
        </p:scale>
        <p:origin x="91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kaj Pawar" userId="00179fea9feb3cb0" providerId="Windows Live" clId="Web-{4DA81C87-2512-3B5E-1365-1EB6903403C6}"/>
    <pc:docChg chg="addSld delSld modSld sldOrd">
      <pc:chgData name="Pankaj Pawar" userId="00179fea9feb3cb0" providerId="Windows Live" clId="Web-{4DA81C87-2512-3B5E-1365-1EB6903403C6}" dt="2024-10-15T10:17:38.666" v="231" actId="20577"/>
      <pc:docMkLst>
        <pc:docMk/>
      </pc:docMkLst>
      <pc:sldChg chg="addSp delSp modSp new add del">
        <pc:chgData name="Pankaj Pawar" userId="00179fea9feb3cb0" providerId="Windows Live" clId="Web-{4DA81C87-2512-3B5E-1365-1EB6903403C6}" dt="2024-10-15T10:14:15.629" v="218" actId="20577"/>
        <pc:sldMkLst>
          <pc:docMk/>
          <pc:sldMk cId="44290929" sldId="278"/>
        </pc:sldMkLst>
        <pc:spChg chg="del mod">
          <ac:chgData name="Pankaj Pawar" userId="00179fea9feb3cb0" providerId="Windows Live" clId="Web-{4DA81C87-2512-3B5E-1365-1EB6903403C6}" dt="2024-10-15T09:53:53.548" v="37"/>
          <ac:spMkLst>
            <pc:docMk/>
            <pc:sldMk cId="44290929" sldId="278"/>
            <ac:spMk id="2" creationId="{11A55A46-44DF-C1CC-FEA8-F3CC32E2075F}"/>
          </ac:spMkLst>
        </pc:spChg>
        <pc:spChg chg="mod">
          <ac:chgData name="Pankaj Pawar" userId="00179fea9feb3cb0" providerId="Windows Live" clId="Web-{4DA81C87-2512-3B5E-1365-1EB6903403C6}" dt="2024-10-15T10:14:15.629" v="218" actId="20577"/>
          <ac:spMkLst>
            <pc:docMk/>
            <pc:sldMk cId="44290929" sldId="278"/>
            <ac:spMk id="3" creationId="{438DD9BC-B770-83B5-EEB5-7B474C9785BE}"/>
          </ac:spMkLst>
        </pc:spChg>
        <pc:spChg chg="add del mod">
          <ac:chgData name="Pankaj Pawar" userId="00179fea9feb3cb0" providerId="Windows Live" clId="Web-{4DA81C87-2512-3B5E-1365-1EB6903403C6}" dt="2024-10-15T09:53:58.017" v="38"/>
          <ac:spMkLst>
            <pc:docMk/>
            <pc:sldMk cId="44290929" sldId="278"/>
            <ac:spMk id="5" creationId="{949F0A9F-B645-222A-A8F8-F31BCF20F765}"/>
          </ac:spMkLst>
        </pc:spChg>
      </pc:sldChg>
      <pc:sldChg chg="addSp delSp modSp new del">
        <pc:chgData name="Pankaj Pawar" userId="00179fea9feb3cb0" providerId="Windows Live" clId="Web-{4DA81C87-2512-3B5E-1365-1EB6903403C6}" dt="2024-10-15T09:53:34.470" v="30"/>
        <pc:sldMkLst>
          <pc:docMk/>
          <pc:sldMk cId="760383955" sldId="278"/>
        </pc:sldMkLst>
        <pc:spChg chg="add del">
          <ac:chgData name="Pankaj Pawar" userId="00179fea9feb3cb0" providerId="Windows Live" clId="Web-{4DA81C87-2512-3B5E-1365-1EB6903403C6}" dt="2024-10-15T09:53:30.829" v="28"/>
          <ac:spMkLst>
            <pc:docMk/>
            <pc:sldMk cId="760383955" sldId="278"/>
            <ac:spMk id="2" creationId="{D2E18A57-A388-5E17-FB1F-BCD55C613DE0}"/>
          </ac:spMkLst>
        </pc:spChg>
        <pc:spChg chg="mod">
          <ac:chgData name="Pankaj Pawar" userId="00179fea9feb3cb0" providerId="Windows Live" clId="Web-{4DA81C87-2512-3B5E-1365-1EB6903403C6}" dt="2024-10-15T09:53:31.751" v="29" actId="14100"/>
          <ac:spMkLst>
            <pc:docMk/>
            <pc:sldMk cId="760383955" sldId="278"/>
            <ac:spMk id="3" creationId="{3B4AA252-B419-E916-7FFF-2C77A4881005}"/>
          </ac:spMkLst>
        </pc:spChg>
      </pc:sldChg>
      <pc:sldChg chg="delSp modSp new">
        <pc:chgData name="Pankaj Pawar" userId="00179fea9feb3cb0" providerId="Windows Live" clId="Web-{4DA81C87-2512-3B5E-1365-1EB6903403C6}" dt="2024-10-15T10:05:57.459" v="149" actId="20577"/>
        <pc:sldMkLst>
          <pc:docMk/>
          <pc:sldMk cId="415015781" sldId="279"/>
        </pc:sldMkLst>
        <pc:spChg chg="del">
          <ac:chgData name="Pankaj Pawar" userId="00179fea9feb3cb0" providerId="Windows Live" clId="Web-{4DA81C87-2512-3B5E-1365-1EB6903403C6}" dt="2024-10-15T09:56:07.021" v="92"/>
          <ac:spMkLst>
            <pc:docMk/>
            <pc:sldMk cId="415015781" sldId="279"/>
            <ac:spMk id="2" creationId="{92C4CB87-A28C-0AC5-3529-5C6145C4A8BB}"/>
          </ac:spMkLst>
        </pc:spChg>
        <pc:spChg chg="mod">
          <ac:chgData name="Pankaj Pawar" userId="00179fea9feb3cb0" providerId="Windows Live" clId="Web-{4DA81C87-2512-3B5E-1365-1EB6903403C6}" dt="2024-10-15T10:05:57.459" v="149" actId="20577"/>
          <ac:spMkLst>
            <pc:docMk/>
            <pc:sldMk cId="415015781" sldId="279"/>
            <ac:spMk id="3" creationId="{AFC8B0CE-B6AB-1891-500D-39975E58581A}"/>
          </ac:spMkLst>
        </pc:spChg>
      </pc:sldChg>
      <pc:sldChg chg="addSp delSp modSp new">
        <pc:chgData name="Pankaj Pawar" userId="00179fea9feb3cb0" providerId="Windows Live" clId="Web-{4DA81C87-2512-3B5E-1365-1EB6903403C6}" dt="2024-10-15T10:07:16.414" v="175" actId="14100"/>
        <pc:sldMkLst>
          <pc:docMk/>
          <pc:sldMk cId="2693837286" sldId="280"/>
        </pc:sldMkLst>
        <pc:spChg chg="del">
          <ac:chgData name="Pankaj Pawar" userId="00179fea9feb3cb0" providerId="Windows Live" clId="Web-{4DA81C87-2512-3B5E-1365-1EB6903403C6}" dt="2024-10-15T09:57:38.055" v="108"/>
          <ac:spMkLst>
            <pc:docMk/>
            <pc:sldMk cId="2693837286" sldId="280"/>
            <ac:spMk id="2" creationId="{31185E69-4C7C-9692-727A-D7DD2983D48C}"/>
          </ac:spMkLst>
        </pc:spChg>
        <pc:spChg chg="del mod">
          <ac:chgData name="Pankaj Pawar" userId="00179fea9feb3cb0" providerId="Windows Live" clId="Web-{4DA81C87-2512-3B5E-1365-1EB6903403C6}" dt="2024-10-15T10:01:39.624" v="111"/>
          <ac:spMkLst>
            <pc:docMk/>
            <pc:sldMk cId="2693837286" sldId="280"/>
            <ac:spMk id="3" creationId="{2D336173-D84F-E11E-D928-E6BD801AEA10}"/>
          </ac:spMkLst>
        </pc:spChg>
        <pc:spChg chg="add del mod">
          <ac:chgData name="Pankaj Pawar" userId="00179fea9feb3cb0" providerId="Windows Live" clId="Web-{4DA81C87-2512-3B5E-1365-1EB6903403C6}" dt="2024-10-15T10:05:46.834" v="145"/>
          <ac:spMkLst>
            <pc:docMk/>
            <pc:sldMk cId="2693837286" sldId="280"/>
            <ac:spMk id="5" creationId="{30AF2485-6ABD-C646-F966-BD3E352E670C}"/>
          </ac:spMkLst>
        </pc:spChg>
        <pc:spChg chg="add mod">
          <ac:chgData name="Pankaj Pawar" userId="00179fea9feb3cb0" providerId="Windows Live" clId="Web-{4DA81C87-2512-3B5E-1365-1EB6903403C6}" dt="2024-10-15T10:07:12.461" v="173" actId="20577"/>
          <ac:spMkLst>
            <pc:docMk/>
            <pc:sldMk cId="2693837286" sldId="280"/>
            <ac:spMk id="7" creationId="{1572E25F-4217-865E-A03F-99D71EC07F66}"/>
          </ac:spMkLst>
        </pc:spChg>
        <pc:picChg chg="add del mod ord">
          <ac:chgData name="Pankaj Pawar" userId="00179fea9feb3cb0" providerId="Windows Live" clId="Web-{4DA81C87-2512-3B5E-1365-1EB6903403C6}" dt="2024-10-15T10:06:07.241" v="150"/>
          <ac:picMkLst>
            <pc:docMk/>
            <pc:sldMk cId="2693837286" sldId="280"/>
            <ac:picMk id="4" creationId="{24B80F55-E44A-E0C6-B286-88C37A53B84B}"/>
          </ac:picMkLst>
        </pc:picChg>
        <pc:picChg chg="add mod">
          <ac:chgData name="Pankaj Pawar" userId="00179fea9feb3cb0" providerId="Windows Live" clId="Web-{4DA81C87-2512-3B5E-1365-1EB6903403C6}" dt="2024-10-15T10:07:16.414" v="175" actId="14100"/>
          <ac:picMkLst>
            <pc:docMk/>
            <pc:sldMk cId="2693837286" sldId="280"/>
            <ac:picMk id="8" creationId="{711B823A-C727-D057-138C-FF4450D1F24B}"/>
          </ac:picMkLst>
        </pc:picChg>
      </pc:sldChg>
      <pc:sldChg chg="addSp delSp modSp new ord">
        <pc:chgData name="Pankaj Pawar" userId="00179fea9feb3cb0" providerId="Windows Live" clId="Web-{4DA81C87-2512-3B5E-1365-1EB6903403C6}" dt="2024-10-15T10:02:49.766" v="122" actId="14100"/>
        <pc:sldMkLst>
          <pc:docMk/>
          <pc:sldMk cId="1298846605" sldId="281"/>
        </pc:sldMkLst>
        <pc:spChg chg="del">
          <ac:chgData name="Pankaj Pawar" userId="00179fea9feb3cb0" providerId="Windows Live" clId="Web-{4DA81C87-2512-3B5E-1365-1EB6903403C6}" dt="2024-10-15T10:02:26.938" v="116"/>
          <ac:spMkLst>
            <pc:docMk/>
            <pc:sldMk cId="1298846605" sldId="281"/>
            <ac:spMk id="2" creationId="{BE2A4669-978E-04B1-A424-894E133594CE}"/>
          </ac:spMkLst>
        </pc:spChg>
        <pc:spChg chg="del mod">
          <ac:chgData name="Pankaj Pawar" userId="00179fea9feb3cb0" providerId="Windows Live" clId="Web-{4DA81C87-2512-3B5E-1365-1EB6903403C6}" dt="2024-10-15T10:02:38.751" v="119"/>
          <ac:spMkLst>
            <pc:docMk/>
            <pc:sldMk cId="1298846605" sldId="281"/>
            <ac:spMk id="3" creationId="{11AFA520-BBA6-5812-31A9-5DB86F695C6A}"/>
          </ac:spMkLst>
        </pc:spChg>
        <pc:picChg chg="add mod ord">
          <ac:chgData name="Pankaj Pawar" userId="00179fea9feb3cb0" providerId="Windows Live" clId="Web-{4DA81C87-2512-3B5E-1365-1EB6903403C6}" dt="2024-10-15T10:02:49.766" v="122" actId="14100"/>
          <ac:picMkLst>
            <pc:docMk/>
            <pc:sldMk cId="1298846605" sldId="281"/>
            <ac:picMk id="4" creationId="{3CCC37D7-E1EF-D162-D5A6-BB60B21BC7C6}"/>
          </ac:picMkLst>
        </pc:picChg>
      </pc:sldChg>
      <pc:sldChg chg="addSp delSp modSp new">
        <pc:chgData name="Pankaj Pawar" userId="00179fea9feb3cb0" providerId="Windows Live" clId="Web-{4DA81C87-2512-3B5E-1365-1EB6903403C6}" dt="2024-10-15T10:05:05.020" v="136" actId="14100"/>
        <pc:sldMkLst>
          <pc:docMk/>
          <pc:sldMk cId="3257029302" sldId="282"/>
        </pc:sldMkLst>
        <pc:spChg chg="del">
          <ac:chgData name="Pankaj Pawar" userId="00179fea9feb3cb0" providerId="Windows Live" clId="Web-{4DA81C87-2512-3B5E-1365-1EB6903403C6}" dt="2024-10-15T10:04:42.582" v="131"/>
          <ac:spMkLst>
            <pc:docMk/>
            <pc:sldMk cId="3257029302" sldId="282"/>
            <ac:spMk id="2" creationId="{6AC28DB6-5966-E96D-802E-8BEF273B0FB9}"/>
          </ac:spMkLst>
        </pc:spChg>
        <pc:spChg chg="del mod">
          <ac:chgData name="Pankaj Pawar" userId="00179fea9feb3cb0" providerId="Windows Live" clId="Web-{4DA81C87-2512-3B5E-1365-1EB6903403C6}" dt="2024-10-15T10:04:54.645" v="133"/>
          <ac:spMkLst>
            <pc:docMk/>
            <pc:sldMk cId="3257029302" sldId="282"/>
            <ac:spMk id="3" creationId="{326EF01A-F9A5-2C5C-FAC3-7C48810564DC}"/>
          </ac:spMkLst>
        </pc:spChg>
        <pc:picChg chg="add mod ord">
          <ac:chgData name="Pankaj Pawar" userId="00179fea9feb3cb0" providerId="Windows Live" clId="Web-{4DA81C87-2512-3B5E-1365-1EB6903403C6}" dt="2024-10-15T10:05:05.020" v="136" actId="14100"/>
          <ac:picMkLst>
            <pc:docMk/>
            <pc:sldMk cId="3257029302" sldId="282"/>
            <ac:picMk id="4" creationId="{6DD2F548-1BA8-AF14-9C57-79F8FC6E682C}"/>
          </ac:picMkLst>
        </pc:picChg>
      </pc:sldChg>
      <pc:sldChg chg="addSp delSp modSp new">
        <pc:chgData name="Pankaj Pawar" userId="00179fea9feb3cb0" providerId="Windows Live" clId="Web-{4DA81C87-2512-3B5E-1365-1EB6903403C6}" dt="2024-10-15T10:04:14.191" v="130" actId="14100"/>
        <pc:sldMkLst>
          <pc:docMk/>
          <pc:sldMk cId="645088269" sldId="283"/>
        </pc:sldMkLst>
        <pc:spChg chg="del">
          <ac:chgData name="Pankaj Pawar" userId="00179fea9feb3cb0" providerId="Windows Live" clId="Web-{4DA81C87-2512-3B5E-1365-1EB6903403C6}" dt="2024-10-15T10:03:38.112" v="123"/>
          <ac:spMkLst>
            <pc:docMk/>
            <pc:sldMk cId="645088269" sldId="283"/>
            <ac:spMk id="2" creationId="{443F9374-7B6F-6475-BC26-701C6E26CEBB}"/>
          </ac:spMkLst>
        </pc:spChg>
        <pc:spChg chg="del mod">
          <ac:chgData name="Pankaj Pawar" userId="00179fea9feb3cb0" providerId="Windows Live" clId="Web-{4DA81C87-2512-3B5E-1365-1EB6903403C6}" dt="2024-10-15T10:04:00.378" v="127"/>
          <ac:spMkLst>
            <pc:docMk/>
            <pc:sldMk cId="645088269" sldId="283"/>
            <ac:spMk id="3" creationId="{BF46DD80-E57D-E012-07D6-20FCBD91FA5E}"/>
          </ac:spMkLst>
        </pc:spChg>
        <pc:picChg chg="add mod ord">
          <ac:chgData name="Pankaj Pawar" userId="00179fea9feb3cb0" providerId="Windows Live" clId="Web-{4DA81C87-2512-3B5E-1365-1EB6903403C6}" dt="2024-10-15T10:04:14.191" v="130" actId="14100"/>
          <ac:picMkLst>
            <pc:docMk/>
            <pc:sldMk cId="645088269" sldId="283"/>
            <ac:picMk id="4" creationId="{8C1948F6-0539-0C00-BEA7-F948F490B087}"/>
          </ac:picMkLst>
        </pc:picChg>
      </pc:sldChg>
      <pc:sldChg chg="addSp delSp modSp new">
        <pc:chgData name="Pankaj Pawar" userId="00179fea9feb3cb0" providerId="Windows Live" clId="Web-{4DA81C87-2512-3B5E-1365-1EB6903403C6}" dt="2024-10-15T10:13:16.565" v="213"/>
        <pc:sldMkLst>
          <pc:docMk/>
          <pc:sldMk cId="2031708577" sldId="284"/>
        </pc:sldMkLst>
        <pc:spChg chg="del">
          <ac:chgData name="Pankaj Pawar" userId="00179fea9feb3cb0" providerId="Windows Live" clId="Web-{4DA81C87-2512-3B5E-1365-1EB6903403C6}" dt="2024-10-15T10:12:59.783" v="177"/>
          <ac:spMkLst>
            <pc:docMk/>
            <pc:sldMk cId="2031708577" sldId="284"/>
            <ac:spMk id="2" creationId="{FC4B2A90-F3A5-8421-C61A-4CEC376B2AEB}"/>
          </ac:spMkLst>
        </pc:spChg>
        <pc:spChg chg="del">
          <ac:chgData name="Pankaj Pawar" userId="00179fea9feb3cb0" providerId="Windows Live" clId="Web-{4DA81C87-2512-3B5E-1365-1EB6903403C6}" dt="2024-10-15T10:12:55.158" v="176"/>
          <ac:spMkLst>
            <pc:docMk/>
            <pc:sldMk cId="2031708577" sldId="284"/>
            <ac:spMk id="3" creationId="{4DDC0EC3-C4A5-8B75-CC71-33C65EC4566D}"/>
          </ac:spMkLst>
        </pc:spChg>
        <pc:graphicFrameChg chg="add mod ord modGraphic">
          <ac:chgData name="Pankaj Pawar" userId="00179fea9feb3cb0" providerId="Windows Live" clId="Web-{4DA81C87-2512-3B5E-1365-1EB6903403C6}" dt="2024-10-15T10:13:16.565" v="213"/>
          <ac:graphicFrameMkLst>
            <pc:docMk/>
            <pc:sldMk cId="2031708577" sldId="284"/>
            <ac:graphicFrameMk id="5" creationId="{D3D337B3-FB52-2FBF-645E-E56638B1D57E}"/>
          </ac:graphicFrameMkLst>
        </pc:graphicFrameChg>
      </pc:sldChg>
      <pc:sldChg chg="delSp modSp new">
        <pc:chgData name="Pankaj Pawar" userId="00179fea9feb3cb0" providerId="Windows Live" clId="Web-{4DA81C87-2512-3B5E-1365-1EB6903403C6}" dt="2024-10-15T10:17:38.666" v="231" actId="20577"/>
        <pc:sldMkLst>
          <pc:docMk/>
          <pc:sldMk cId="3557439646" sldId="285"/>
        </pc:sldMkLst>
        <pc:spChg chg="del">
          <ac:chgData name="Pankaj Pawar" userId="00179fea9feb3cb0" providerId="Windows Live" clId="Web-{4DA81C87-2512-3B5E-1365-1EB6903403C6}" dt="2024-10-15T10:16:54.399" v="219"/>
          <ac:spMkLst>
            <pc:docMk/>
            <pc:sldMk cId="3557439646" sldId="285"/>
            <ac:spMk id="2" creationId="{4961CFC3-01B9-0403-A4E0-75657EBB9F8B}"/>
          </ac:spMkLst>
        </pc:spChg>
        <pc:spChg chg="mod">
          <ac:chgData name="Pankaj Pawar" userId="00179fea9feb3cb0" providerId="Windows Live" clId="Web-{4DA81C87-2512-3B5E-1365-1EB6903403C6}" dt="2024-10-15T10:17:38.666" v="231" actId="20577"/>
          <ac:spMkLst>
            <pc:docMk/>
            <pc:sldMk cId="3557439646" sldId="285"/>
            <ac:spMk id="3" creationId="{344B4218-B30A-5579-D34D-6C206C7BC7F5}"/>
          </ac:spMkLst>
        </pc:spChg>
      </pc:sldChg>
    </pc:docChg>
  </pc:docChgLst>
  <pc:docChgLst>
    <pc:chgData name="Pankaj Pawar" userId="00179fea9feb3cb0" providerId="LiveId" clId="{397623E6-7045-4FA0-8FC1-2D9EC0B7CBC4}"/>
    <pc:docChg chg="modSld">
      <pc:chgData name="Pankaj Pawar" userId="00179fea9feb3cb0" providerId="LiveId" clId="{397623E6-7045-4FA0-8FC1-2D9EC0B7CBC4}" dt="2024-10-17T05:24:55.027" v="6" actId="20577"/>
      <pc:docMkLst>
        <pc:docMk/>
      </pc:docMkLst>
      <pc:sldChg chg="modSp mod">
        <pc:chgData name="Pankaj Pawar" userId="00179fea9feb3cb0" providerId="LiveId" clId="{397623E6-7045-4FA0-8FC1-2D9EC0B7CBC4}" dt="2024-10-17T05:24:41.499" v="2" actId="5793"/>
        <pc:sldMkLst>
          <pc:docMk/>
          <pc:sldMk cId="3158616767" sldId="261"/>
        </pc:sldMkLst>
        <pc:spChg chg="mod">
          <ac:chgData name="Pankaj Pawar" userId="00179fea9feb3cb0" providerId="LiveId" clId="{397623E6-7045-4FA0-8FC1-2D9EC0B7CBC4}" dt="2024-10-17T05:24:41.499" v="2" actId="5793"/>
          <ac:spMkLst>
            <pc:docMk/>
            <pc:sldMk cId="3158616767" sldId="261"/>
            <ac:spMk id="3" creationId="{18B1CB1F-0B09-E630-6C28-BE433A0C6BF9}"/>
          </ac:spMkLst>
        </pc:spChg>
      </pc:sldChg>
      <pc:sldChg chg="modSp mod">
        <pc:chgData name="Pankaj Pawar" userId="00179fea9feb3cb0" providerId="LiveId" clId="{397623E6-7045-4FA0-8FC1-2D9EC0B7CBC4}" dt="2024-10-17T05:24:55.027" v="6" actId="20577"/>
        <pc:sldMkLst>
          <pc:docMk/>
          <pc:sldMk cId="2166911430" sldId="265"/>
        </pc:sldMkLst>
        <pc:spChg chg="mod">
          <ac:chgData name="Pankaj Pawar" userId="00179fea9feb3cb0" providerId="LiveId" clId="{397623E6-7045-4FA0-8FC1-2D9EC0B7CBC4}" dt="2024-10-17T05:24:55.027" v="6" actId="20577"/>
          <ac:spMkLst>
            <pc:docMk/>
            <pc:sldMk cId="2166911430" sldId="265"/>
            <ac:spMk id="3" creationId="{DFCC38EC-3C55-0661-1641-F0CE2B2B2586}"/>
          </ac:spMkLst>
        </pc:spChg>
      </pc:sldChg>
      <pc:sldChg chg="modSp mod">
        <pc:chgData name="Pankaj Pawar" userId="00179fea9feb3cb0" providerId="LiveId" clId="{397623E6-7045-4FA0-8FC1-2D9EC0B7CBC4}" dt="2024-10-16T16:50:20.768" v="0" actId="14100"/>
        <pc:sldMkLst>
          <pc:docMk/>
          <pc:sldMk cId="415015781" sldId="279"/>
        </pc:sldMkLst>
        <pc:spChg chg="mod">
          <ac:chgData name="Pankaj Pawar" userId="00179fea9feb3cb0" providerId="LiveId" clId="{397623E6-7045-4FA0-8FC1-2D9EC0B7CBC4}" dt="2024-10-16T16:50:20.768" v="0" actId="14100"/>
          <ac:spMkLst>
            <pc:docMk/>
            <pc:sldMk cId="415015781" sldId="279"/>
            <ac:spMk id="3" creationId="{AFC8B0CE-B6AB-1891-500D-39975E58581A}"/>
          </ac:spMkLst>
        </pc:spChg>
      </pc:sldChg>
      <pc:sldChg chg="modSp">
        <pc:chgData name="Pankaj Pawar" userId="00179fea9feb3cb0" providerId="LiveId" clId="{397623E6-7045-4FA0-8FC1-2D9EC0B7CBC4}" dt="2024-10-16T16:51:42.424" v="1"/>
        <pc:sldMkLst>
          <pc:docMk/>
          <pc:sldMk cId="2031708577" sldId="284"/>
        </pc:sldMkLst>
        <pc:graphicFrameChg chg="mod">
          <ac:chgData name="Pankaj Pawar" userId="00179fea9feb3cb0" providerId="LiveId" clId="{397623E6-7045-4FA0-8FC1-2D9EC0B7CBC4}" dt="2024-10-16T16:51:42.424" v="1"/>
          <ac:graphicFrameMkLst>
            <pc:docMk/>
            <pc:sldMk cId="2031708577" sldId="284"/>
            <ac:graphicFrameMk id="5" creationId="{D3D337B3-FB52-2FBF-645E-E56638B1D57E}"/>
          </ac:graphicFrameMkLst>
        </pc:graphicFrameChg>
      </pc:sldChg>
    </pc:docChg>
  </pc:docChgLst>
  <pc:docChgLst>
    <pc:chgData name="Pankaj Pawar" userId="00179fea9feb3cb0" providerId="Windows Live" clId="Web-{EC23027F-D07A-A11E-B2FE-70337C1D1E6E}"/>
    <pc:docChg chg="delSld modSld">
      <pc:chgData name="Pankaj Pawar" userId="00179fea9feb3cb0" providerId="Windows Live" clId="Web-{EC23027F-D07A-A11E-B2FE-70337C1D1E6E}" dt="2024-10-13T06:32:56.538" v="3"/>
      <pc:docMkLst>
        <pc:docMk/>
      </pc:docMkLst>
      <pc:sldChg chg="del">
        <pc:chgData name="Pankaj Pawar" userId="00179fea9feb3cb0" providerId="Windows Live" clId="Web-{EC23027F-D07A-A11E-B2FE-70337C1D1E6E}" dt="2024-10-13T06:32:56.538" v="3"/>
        <pc:sldMkLst>
          <pc:docMk/>
          <pc:sldMk cId="906093897" sldId="256"/>
        </pc:sldMkLst>
      </pc:sldChg>
      <pc:sldChg chg="delSp modSp del">
        <pc:chgData name="Pankaj Pawar" userId="00179fea9feb3cb0" providerId="Windows Live" clId="Web-{EC23027F-D07A-A11E-B2FE-70337C1D1E6E}" dt="2024-10-13T06:32:54.725" v="2"/>
        <pc:sldMkLst>
          <pc:docMk/>
          <pc:sldMk cId="3441576843" sldId="257"/>
        </pc:sldMkLst>
        <pc:spChg chg="del">
          <ac:chgData name="Pankaj Pawar" userId="00179fea9feb3cb0" providerId="Windows Live" clId="Web-{EC23027F-D07A-A11E-B2FE-70337C1D1E6E}" dt="2024-10-13T06:27:00.357" v="0"/>
          <ac:spMkLst>
            <pc:docMk/>
            <pc:sldMk cId="3441576843" sldId="257"/>
            <ac:spMk id="2" creationId="{8A01957B-0A34-96C3-2962-76CFA99EFC80}"/>
          </ac:spMkLst>
        </pc:spChg>
        <pc:spChg chg="mod">
          <ac:chgData name="Pankaj Pawar" userId="00179fea9feb3cb0" providerId="Windows Live" clId="Web-{EC23027F-D07A-A11E-B2FE-70337C1D1E6E}" dt="2024-10-13T06:27:02.200" v="1" actId="14100"/>
          <ac:spMkLst>
            <pc:docMk/>
            <pc:sldMk cId="3441576843" sldId="257"/>
            <ac:spMk id="3" creationId="{C0743FA4-B213-CD3E-A6FA-72537CDCF6D2}"/>
          </ac:spMkLst>
        </pc:spChg>
      </pc:sldChg>
    </pc:docChg>
  </pc:docChgLst>
  <pc:docChgLst>
    <pc:chgData name="Pankaj Pawar" userId="00179fea9feb3cb0" providerId="Windows Live" clId="Web-{B0B81808-46AF-55A8-E870-A679F99BA386}"/>
    <pc:docChg chg="addSld delSld modSld sldOrd addMainMaster delMainMaster">
      <pc:chgData name="Pankaj Pawar" userId="00179fea9feb3cb0" providerId="Windows Live" clId="Web-{B0B81808-46AF-55A8-E870-A679F99BA386}" dt="2024-10-13T09:58:41.627" v="1676" actId="20577"/>
      <pc:docMkLst>
        <pc:docMk/>
      </pc:docMkLst>
      <pc:sldChg chg="addSp modSp new del mod setBg modClrScheme chgLayout">
        <pc:chgData name="Pankaj Pawar" userId="00179fea9feb3cb0" providerId="Windows Live" clId="Web-{B0B81808-46AF-55A8-E870-A679F99BA386}" dt="2024-10-13T06:33:51.141" v="3"/>
        <pc:sldMkLst>
          <pc:docMk/>
          <pc:sldMk cId="606974105" sldId="256"/>
        </pc:sldMkLst>
        <pc:spChg chg="mod">
          <ac:chgData name="Pankaj Pawar" userId="00179fea9feb3cb0" providerId="Windows Live" clId="Web-{B0B81808-46AF-55A8-E870-A679F99BA386}" dt="2024-10-13T06:33:37.501" v="1"/>
          <ac:spMkLst>
            <pc:docMk/>
            <pc:sldMk cId="606974105" sldId="256"/>
            <ac:spMk id="2" creationId="{C77C516F-3AAB-844F-AEE8-A30AB22F65BE}"/>
          </ac:spMkLst>
        </pc:spChg>
        <pc:spChg chg="mod">
          <ac:chgData name="Pankaj Pawar" userId="00179fea9feb3cb0" providerId="Windows Live" clId="Web-{B0B81808-46AF-55A8-E870-A679F99BA386}" dt="2024-10-13T06:33:37.501" v="1"/>
          <ac:spMkLst>
            <pc:docMk/>
            <pc:sldMk cId="606974105" sldId="256"/>
            <ac:spMk id="3" creationId="{EA242702-14CC-796A-5CA7-93744AEC310F}"/>
          </ac:spMkLst>
        </pc:spChg>
        <pc:spChg chg="mod ord">
          <ac:chgData name="Pankaj Pawar" userId="00179fea9feb3cb0" providerId="Windows Live" clId="Web-{B0B81808-46AF-55A8-E870-A679F99BA386}" dt="2024-10-13T06:33:37.501" v="1"/>
          <ac:spMkLst>
            <pc:docMk/>
            <pc:sldMk cId="606974105" sldId="256"/>
            <ac:spMk id="4" creationId="{995A35F3-EEF7-3993-13DC-98E5C4943D75}"/>
          </ac:spMkLst>
        </pc:spChg>
        <pc:spChg chg="mod">
          <ac:chgData name="Pankaj Pawar" userId="00179fea9feb3cb0" providerId="Windows Live" clId="Web-{B0B81808-46AF-55A8-E870-A679F99BA386}" dt="2024-10-13T06:33:37.501" v="1"/>
          <ac:spMkLst>
            <pc:docMk/>
            <pc:sldMk cId="606974105" sldId="256"/>
            <ac:spMk id="5" creationId="{3DC68AB4-3FB7-5C7A-E271-81782B45A843}"/>
          </ac:spMkLst>
        </pc:spChg>
        <pc:spChg chg="mod">
          <ac:chgData name="Pankaj Pawar" userId="00179fea9feb3cb0" providerId="Windows Live" clId="Web-{B0B81808-46AF-55A8-E870-A679F99BA386}" dt="2024-10-13T06:33:37.501" v="1"/>
          <ac:spMkLst>
            <pc:docMk/>
            <pc:sldMk cId="606974105" sldId="256"/>
            <ac:spMk id="6" creationId="{7A836A02-F79D-76B4-13BC-C5B375669D4A}"/>
          </ac:spMkLst>
        </pc:spChg>
        <pc:spChg chg="add">
          <ac:chgData name="Pankaj Pawar" userId="00179fea9feb3cb0" providerId="Windows Live" clId="Web-{B0B81808-46AF-55A8-E870-A679F99BA386}" dt="2024-10-13T06:33:37.501" v="1"/>
          <ac:spMkLst>
            <pc:docMk/>
            <pc:sldMk cId="606974105" sldId="256"/>
            <ac:spMk id="11" creationId="{B66F8A2C-B8CF-4B20-9A73-2ADCF6302755}"/>
          </ac:spMkLst>
        </pc:spChg>
        <pc:spChg chg="add">
          <ac:chgData name="Pankaj Pawar" userId="00179fea9feb3cb0" providerId="Windows Live" clId="Web-{B0B81808-46AF-55A8-E870-A679F99BA386}" dt="2024-10-13T06:33:37.501" v="1"/>
          <ac:spMkLst>
            <pc:docMk/>
            <pc:sldMk cId="606974105" sldId="256"/>
            <ac:spMk id="13" creationId="{B5DD78E9-DE0D-47AF-A0DB-F475221E3DC7}"/>
          </ac:spMkLst>
        </pc:spChg>
        <pc:spChg chg="add">
          <ac:chgData name="Pankaj Pawar" userId="00179fea9feb3cb0" providerId="Windows Live" clId="Web-{B0B81808-46AF-55A8-E870-A679F99BA386}" dt="2024-10-13T06:33:37.501" v="1"/>
          <ac:spMkLst>
            <pc:docMk/>
            <pc:sldMk cId="606974105" sldId="256"/>
            <ac:spMk id="15" creationId="{A118D329-2010-4A15-B57C-429FFAE35B11}"/>
          </ac:spMkLst>
        </pc:spChg>
        <pc:cxnChg chg="add">
          <ac:chgData name="Pankaj Pawar" userId="00179fea9feb3cb0" providerId="Windows Live" clId="Web-{B0B81808-46AF-55A8-E870-A679F99BA386}" dt="2024-10-13T06:33:37.501" v="1"/>
          <ac:cxnSpMkLst>
            <pc:docMk/>
            <pc:sldMk cId="606974105" sldId="256"/>
            <ac:cxnSpMk id="17" creationId="{994262BC-EE98-4BD6-82DB-4955E8DCC290}"/>
          </ac:cxnSpMkLst>
        </pc:cxnChg>
      </pc:sldChg>
      <pc:sldChg chg="addSp delSp modSp new mod setBg modClrScheme chgLayout">
        <pc:chgData name="Pankaj Pawar" userId="00179fea9feb3cb0" providerId="Windows Live" clId="Web-{B0B81808-46AF-55A8-E870-A679F99BA386}" dt="2024-10-13T06:37:01.095" v="34" actId="14100"/>
        <pc:sldMkLst>
          <pc:docMk/>
          <pc:sldMk cId="910995432" sldId="256"/>
        </pc:sldMkLst>
        <pc:spChg chg="mod">
          <ac:chgData name="Pankaj Pawar" userId="00179fea9feb3cb0" providerId="Windows Live" clId="Web-{B0B81808-46AF-55A8-E870-A679F99BA386}" dt="2024-10-13T06:37:01.095" v="34" actId="14100"/>
          <ac:spMkLst>
            <pc:docMk/>
            <pc:sldMk cId="910995432" sldId="256"/>
            <ac:spMk id="2" creationId="{1060422A-7C36-3478-6C32-33E2D39E425D}"/>
          </ac:spMkLst>
        </pc:spChg>
        <pc:spChg chg="del mod">
          <ac:chgData name="Pankaj Pawar" userId="00179fea9feb3cb0" providerId="Windows Live" clId="Web-{B0B81808-46AF-55A8-E870-A679F99BA386}" dt="2024-10-13T06:36:38.501" v="26"/>
          <ac:spMkLst>
            <pc:docMk/>
            <pc:sldMk cId="910995432" sldId="256"/>
            <ac:spMk id="3" creationId="{B1ACE761-2480-57AE-7F7D-04A2FC288893}"/>
          </ac:spMkLst>
        </pc:spChg>
        <pc:spChg chg="add">
          <ac:chgData name="Pankaj Pawar" userId="00179fea9feb3cb0" providerId="Windows Live" clId="Web-{B0B81808-46AF-55A8-E870-A679F99BA386}" dt="2024-10-13T06:35:00.095" v="11"/>
          <ac:spMkLst>
            <pc:docMk/>
            <pc:sldMk cId="910995432" sldId="256"/>
            <ac:spMk id="8" creationId="{9F84B89C-BB5C-7BD7-E0CB-97CE48938CBB}"/>
          </ac:spMkLst>
        </pc:spChg>
        <pc:spChg chg="add">
          <ac:chgData name="Pankaj Pawar" userId="00179fea9feb3cb0" providerId="Windows Live" clId="Web-{B0B81808-46AF-55A8-E870-A679F99BA386}" dt="2024-10-13T06:35:00.095" v="11"/>
          <ac:spMkLst>
            <pc:docMk/>
            <pc:sldMk cId="910995432" sldId="256"/>
            <ac:spMk id="10" creationId="{51721161-CDDD-DB78-5803-9142A04A60BC}"/>
          </ac:spMkLst>
        </pc:spChg>
      </pc:sldChg>
      <pc:sldChg chg="addSp modSp new del mod setBg modClrScheme chgLayout">
        <pc:chgData name="Pankaj Pawar" userId="00179fea9feb3cb0" providerId="Windows Live" clId="Web-{B0B81808-46AF-55A8-E870-A679F99BA386}" dt="2024-10-13T06:34:19.892" v="8"/>
        <pc:sldMkLst>
          <pc:docMk/>
          <pc:sldMk cId="3452477492" sldId="256"/>
        </pc:sldMkLst>
        <pc:spChg chg="mod">
          <ac:chgData name="Pankaj Pawar" userId="00179fea9feb3cb0" providerId="Windows Live" clId="Web-{B0B81808-46AF-55A8-E870-A679F99BA386}" dt="2024-10-13T06:34:02.016" v="6"/>
          <ac:spMkLst>
            <pc:docMk/>
            <pc:sldMk cId="3452477492" sldId="256"/>
            <ac:spMk id="2" creationId="{54EF4834-E490-267E-ED76-9F3E7E67E53F}"/>
          </ac:spMkLst>
        </pc:spChg>
        <pc:spChg chg="mod">
          <ac:chgData name="Pankaj Pawar" userId="00179fea9feb3cb0" providerId="Windows Live" clId="Web-{B0B81808-46AF-55A8-E870-A679F99BA386}" dt="2024-10-13T06:34:02.016" v="6"/>
          <ac:spMkLst>
            <pc:docMk/>
            <pc:sldMk cId="3452477492" sldId="256"/>
            <ac:spMk id="3" creationId="{117B97BE-8999-2891-A71C-89A3B9ACF1EA}"/>
          </ac:spMkLst>
        </pc:spChg>
        <pc:spChg chg="add">
          <ac:chgData name="Pankaj Pawar" userId="00179fea9feb3cb0" providerId="Windows Live" clId="Web-{B0B81808-46AF-55A8-E870-A679F99BA386}" dt="2024-10-13T06:34:02.016" v="6"/>
          <ac:spMkLst>
            <pc:docMk/>
            <pc:sldMk cId="3452477492" sldId="256"/>
            <ac:spMk id="8" creationId="{9B6CD22E-2269-419F-9E81-016EA035D4C1}"/>
          </ac:spMkLst>
        </pc:spChg>
        <pc:spChg chg="add">
          <ac:chgData name="Pankaj Pawar" userId="00179fea9feb3cb0" providerId="Windows Live" clId="Web-{B0B81808-46AF-55A8-E870-A679F99BA386}" dt="2024-10-13T06:34:02.016" v="6"/>
          <ac:spMkLst>
            <pc:docMk/>
            <pc:sldMk cId="3452477492" sldId="256"/>
            <ac:spMk id="10" creationId="{AA607D34-E2A9-4595-9DB2-5472E077CA49}"/>
          </ac:spMkLst>
        </pc:spChg>
        <pc:spChg chg="add">
          <ac:chgData name="Pankaj Pawar" userId="00179fea9feb3cb0" providerId="Windows Live" clId="Web-{B0B81808-46AF-55A8-E870-A679F99BA386}" dt="2024-10-13T06:34:02.016" v="6"/>
          <ac:spMkLst>
            <pc:docMk/>
            <pc:sldMk cId="3452477492" sldId="256"/>
            <ac:spMk id="12" creationId="{63DAB858-5A0C-4AFF-AAC6-705EDF8DB733}"/>
          </ac:spMkLst>
        </pc:spChg>
        <pc:spChg chg="add">
          <ac:chgData name="Pankaj Pawar" userId="00179fea9feb3cb0" providerId="Windows Live" clId="Web-{B0B81808-46AF-55A8-E870-A679F99BA386}" dt="2024-10-13T06:34:02.016" v="6"/>
          <ac:spMkLst>
            <pc:docMk/>
            <pc:sldMk cId="3452477492" sldId="256"/>
            <ac:spMk id="14" creationId="{53BEA983-EAAB-42FB-84E9-E77708168CB8}"/>
          </ac:spMkLst>
        </pc:spChg>
      </pc:sldChg>
      <pc:sldChg chg="addSp delSp modSp new">
        <pc:chgData name="Pankaj Pawar" userId="00179fea9feb3cb0" providerId="Windows Live" clId="Web-{B0B81808-46AF-55A8-E870-A679F99BA386}" dt="2024-10-13T06:38:25.205" v="69" actId="14100"/>
        <pc:sldMkLst>
          <pc:docMk/>
          <pc:sldMk cId="2033652980" sldId="257"/>
        </pc:sldMkLst>
        <pc:spChg chg="mod">
          <ac:chgData name="Pankaj Pawar" userId="00179fea9feb3cb0" providerId="Windows Live" clId="Web-{B0B81808-46AF-55A8-E870-A679F99BA386}" dt="2024-10-13T06:38:20.580" v="68" actId="14100"/>
          <ac:spMkLst>
            <pc:docMk/>
            <pc:sldMk cId="2033652980" sldId="257"/>
            <ac:spMk id="2" creationId="{68EC5F9B-DD84-2E78-FB00-4F6E5AE27788}"/>
          </ac:spMkLst>
        </pc:spChg>
        <pc:spChg chg="add del mod">
          <ac:chgData name="Pankaj Pawar" userId="00179fea9feb3cb0" providerId="Windows Live" clId="Web-{B0B81808-46AF-55A8-E870-A679F99BA386}" dt="2024-10-13T06:38:25.205" v="69" actId="14100"/>
          <ac:spMkLst>
            <pc:docMk/>
            <pc:sldMk cId="2033652980" sldId="257"/>
            <ac:spMk id="3" creationId="{3D27403D-4D77-274A-1730-7BDC2870DDA3}"/>
          </ac:spMkLst>
        </pc:spChg>
        <pc:graphicFrameChg chg="add del mod ord modGraphic">
          <ac:chgData name="Pankaj Pawar" userId="00179fea9feb3cb0" providerId="Windows Live" clId="Web-{B0B81808-46AF-55A8-E870-A679F99BA386}" dt="2024-10-13T06:38:01.673" v="64"/>
          <ac:graphicFrameMkLst>
            <pc:docMk/>
            <pc:sldMk cId="2033652980" sldId="257"/>
            <ac:graphicFrameMk id="4" creationId="{2F8AAB44-C850-5AA2-C237-92DD2C7EC713}"/>
          </ac:graphicFrameMkLst>
        </pc:graphicFrameChg>
      </pc:sldChg>
      <pc:sldChg chg="delSp modSp new del ord">
        <pc:chgData name="Pankaj Pawar" userId="00179fea9feb3cb0" providerId="Windows Live" clId="Web-{B0B81808-46AF-55A8-E870-A679F99BA386}" dt="2024-10-13T06:37:29.501" v="54"/>
        <pc:sldMkLst>
          <pc:docMk/>
          <pc:sldMk cId="2745791656" sldId="257"/>
        </pc:sldMkLst>
        <pc:spChg chg="del">
          <ac:chgData name="Pankaj Pawar" userId="00179fea9feb3cb0" providerId="Windows Live" clId="Web-{B0B81808-46AF-55A8-E870-A679F99BA386}" dt="2024-10-13T06:35:14.970" v="14"/>
          <ac:spMkLst>
            <pc:docMk/>
            <pc:sldMk cId="2745791656" sldId="257"/>
            <ac:spMk id="2" creationId="{14B2AB75-D7AC-BB01-5C3D-4949D669C964}"/>
          </ac:spMkLst>
        </pc:spChg>
        <pc:spChg chg="mod">
          <ac:chgData name="Pankaj Pawar" userId="00179fea9feb3cb0" providerId="Windows Live" clId="Web-{B0B81808-46AF-55A8-E870-A679F99BA386}" dt="2024-10-13T06:37:26.892" v="53" actId="20577"/>
          <ac:spMkLst>
            <pc:docMk/>
            <pc:sldMk cId="2745791656" sldId="257"/>
            <ac:spMk id="3" creationId="{31B8141B-C69E-38F6-C2C1-F83F3FD4F8C3}"/>
          </ac:spMkLst>
        </pc:spChg>
      </pc:sldChg>
      <pc:sldChg chg="new del">
        <pc:chgData name="Pankaj Pawar" userId="00179fea9feb3cb0" providerId="Windows Live" clId="Web-{B0B81808-46AF-55A8-E870-A679F99BA386}" dt="2024-10-13T06:33:51.907" v="4"/>
        <pc:sldMkLst>
          <pc:docMk/>
          <pc:sldMk cId="2880609409" sldId="257"/>
        </pc:sldMkLst>
      </pc:sldChg>
      <pc:sldChg chg="new del">
        <pc:chgData name="Pankaj Pawar" userId="00179fea9feb3cb0" providerId="Windows Live" clId="Web-{B0B81808-46AF-55A8-E870-A679F99BA386}" dt="2024-10-13T06:34:20.845" v="9"/>
        <pc:sldMkLst>
          <pc:docMk/>
          <pc:sldMk cId="3417759462" sldId="257"/>
        </pc:sldMkLst>
      </pc:sldChg>
      <pc:sldChg chg="addSp delSp modSp new add del mod setBg">
        <pc:chgData name="Pankaj Pawar" userId="00179fea9feb3cb0" providerId="Windows Live" clId="Web-{B0B81808-46AF-55A8-E870-A679F99BA386}" dt="2024-10-13T09:58:06.783" v="1672" actId="20577"/>
        <pc:sldMkLst>
          <pc:docMk/>
          <pc:sldMk cId="2165838614" sldId="258"/>
        </pc:sldMkLst>
        <pc:spChg chg="del">
          <ac:chgData name="Pankaj Pawar" userId="00179fea9feb3cb0" providerId="Windows Live" clId="Web-{B0B81808-46AF-55A8-E870-A679F99BA386}" dt="2024-10-13T06:35:51.454" v="21"/>
          <ac:spMkLst>
            <pc:docMk/>
            <pc:sldMk cId="2165838614" sldId="258"/>
            <ac:spMk id="2" creationId="{4397CE44-0525-C1B8-1746-EC984C068C70}"/>
          </ac:spMkLst>
        </pc:spChg>
        <pc:spChg chg="mod">
          <ac:chgData name="Pankaj Pawar" userId="00179fea9feb3cb0" providerId="Windows Live" clId="Web-{B0B81808-46AF-55A8-E870-A679F99BA386}" dt="2024-10-13T09:58:06.783" v="1672" actId="20577"/>
          <ac:spMkLst>
            <pc:docMk/>
            <pc:sldMk cId="2165838614" sldId="258"/>
            <ac:spMk id="3" creationId="{07E79403-AD2E-3F07-4133-2DC303A72311}"/>
          </ac:spMkLst>
        </pc:spChg>
        <pc:spChg chg="add">
          <ac:chgData name="Pankaj Pawar" userId="00179fea9feb3cb0" providerId="Windows Live" clId="Web-{B0B81808-46AF-55A8-E870-A679F99BA386}" dt="2024-10-13T07:12:59.490" v="159"/>
          <ac:spMkLst>
            <pc:docMk/>
            <pc:sldMk cId="2165838614" sldId="258"/>
            <ac:spMk id="8" creationId="{72AA3712-C5CA-A663-E80E-253CE093079F}"/>
          </ac:spMkLst>
        </pc:spChg>
        <pc:picChg chg="add del mod">
          <ac:chgData name="Pankaj Pawar" userId="00179fea9feb3cb0" providerId="Windows Live" clId="Web-{B0B81808-46AF-55A8-E870-A679F99BA386}" dt="2024-10-13T07:13:55.381" v="177"/>
          <ac:picMkLst>
            <pc:docMk/>
            <pc:sldMk cId="2165838614" sldId="258"/>
            <ac:picMk id="2" creationId="{E566F1E4-7455-DD1A-BCE4-B85A7403BCD9}"/>
          </ac:picMkLst>
        </pc:picChg>
        <pc:picChg chg="add del mod">
          <ac:chgData name="Pankaj Pawar" userId="00179fea9feb3cb0" providerId="Windows Live" clId="Web-{B0B81808-46AF-55A8-E870-A679F99BA386}" dt="2024-10-13T07:14:23.569" v="196"/>
          <ac:picMkLst>
            <pc:docMk/>
            <pc:sldMk cId="2165838614" sldId="258"/>
            <ac:picMk id="4" creationId="{252CD100-97F8-6973-6FF9-6DF6F8EB5D1B}"/>
          </ac:picMkLst>
        </pc:picChg>
      </pc:sldChg>
      <pc:sldChg chg="addSp delSp modSp new del">
        <pc:chgData name="Pankaj Pawar" userId="00179fea9feb3cb0" providerId="Windows Live" clId="Web-{B0B81808-46AF-55A8-E870-A679F99BA386}" dt="2024-10-13T06:35:40.595" v="19"/>
        <pc:sldMkLst>
          <pc:docMk/>
          <pc:sldMk cId="3608199694" sldId="258"/>
        </pc:sldMkLst>
        <pc:spChg chg="del">
          <ac:chgData name="Pankaj Pawar" userId="00179fea9feb3cb0" providerId="Windows Live" clId="Web-{B0B81808-46AF-55A8-E870-A679F99BA386}" dt="2024-10-13T06:35:28.345" v="18"/>
          <ac:spMkLst>
            <pc:docMk/>
            <pc:sldMk cId="3608199694" sldId="258"/>
            <ac:spMk id="3" creationId="{93CAFE70-BFB8-8BCD-CF19-9D0B7B8B0376}"/>
          </ac:spMkLst>
        </pc:spChg>
        <pc:graphicFrameChg chg="add mod ord modGraphic">
          <ac:chgData name="Pankaj Pawar" userId="00179fea9feb3cb0" providerId="Windows Live" clId="Web-{B0B81808-46AF-55A8-E870-A679F99BA386}" dt="2024-10-13T06:35:28.345" v="18"/>
          <ac:graphicFrameMkLst>
            <pc:docMk/>
            <pc:sldMk cId="3608199694" sldId="258"/>
            <ac:graphicFrameMk id="4" creationId="{A22EA4C0-2E61-8559-53C7-CADA083302D3}"/>
          </ac:graphicFrameMkLst>
        </pc:graphicFrameChg>
      </pc:sldChg>
      <pc:sldChg chg="add del">
        <pc:chgData name="Pankaj Pawar" userId="00179fea9feb3cb0" providerId="Windows Live" clId="Web-{B0B81808-46AF-55A8-E870-A679F99BA386}" dt="2024-10-13T06:37:42.611" v="59"/>
        <pc:sldMkLst>
          <pc:docMk/>
          <pc:sldMk cId="2960778748" sldId="259"/>
        </pc:sldMkLst>
      </pc:sldChg>
      <pc:sldChg chg="addSp delSp modSp new del mod ord setBg">
        <pc:chgData name="Pankaj Pawar" userId="00179fea9feb3cb0" providerId="Windows Live" clId="Web-{B0B81808-46AF-55A8-E870-A679F99BA386}" dt="2024-10-13T07:52:39.656" v="610"/>
        <pc:sldMkLst>
          <pc:docMk/>
          <pc:sldMk cId="3006893358" sldId="259"/>
        </pc:sldMkLst>
        <pc:spChg chg="del">
          <ac:chgData name="Pankaj Pawar" userId="00179fea9feb3cb0" providerId="Windows Live" clId="Web-{B0B81808-46AF-55A8-E870-A679F99BA386}" dt="2024-10-13T07:15:48.257" v="217"/>
          <ac:spMkLst>
            <pc:docMk/>
            <pc:sldMk cId="3006893358" sldId="259"/>
            <ac:spMk id="2" creationId="{E8DDB383-14F4-5F23-31F1-EDC4D51088A0}"/>
          </ac:spMkLst>
        </pc:spChg>
        <pc:spChg chg="del mod">
          <ac:chgData name="Pankaj Pawar" userId="00179fea9feb3cb0" providerId="Windows Live" clId="Web-{B0B81808-46AF-55A8-E870-A679F99BA386}" dt="2024-10-13T07:15:56.507" v="219"/>
          <ac:spMkLst>
            <pc:docMk/>
            <pc:sldMk cId="3006893358" sldId="259"/>
            <ac:spMk id="3" creationId="{C597F475-037E-589F-CC62-C138B78649EB}"/>
          </ac:spMkLst>
        </pc:spChg>
        <pc:spChg chg="add del mod">
          <ac:chgData name="Pankaj Pawar" userId="00179fea9feb3cb0" providerId="Windows Live" clId="Web-{B0B81808-46AF-55A8-E870-A679F99BA386}" dt="2024-10-13T07:15:43.647" v="216"/>
          <ac:spMkLst>
            <pc:docMk/>
            <pc:sldMk cId="3006893358" sldId="259"/>
            <ac:spMk id="4" creationId="{0C7168EC-226A-586A-6F33-C35B5DDB5C5E}"/>
          </ac:spMkLst>
        </pc:spChg>
        <pc:spChg chg="add del mod">
          <ac:chgData name="Pankaj Pawar" userId="00179fea9feb3cb0" providerId="Windows Live" clId="Web-{B0B81808-46AF-55A8-E870-A679F99BA386}" dt="2024-10-13T07:51:31.528" v="602"/>
          <ac:spMkLst>
            <pc:docMk/>
            <pc:sldMk cId="3006893358" sldId="259"/>
            <ac:spMk id="7" creationId="{0298E5D6-EB0A-3629-EE7B-2607838938A1}"/>
          </ac:spMkLst>
        </pc:spChg>
        <pc:spChg chg="add">
          <ac:chgData name="Pankaj Pawar" userId="00179fea9feb3cb0" providerId="Windows Live" clId="Web-{B0B81808-46AF-55A8-E870-A679F99BA386}" dt="2024-10-13T07:16:08.366" v="220"/>
          <ac:spMkLst>
            <pc:docMk/>
            <pc:sldMk cId="3006893358" sldId="259"/>
            <ac:spMk id="10" creationId="{0379D18E-D6AD-492E-2525-C716882CB2C0}"/>
          </ac:spMkLst>
        </pc:spChg>
        <pc:spChg chg="add mod">
          <ac:chgData name="Pankaj Pawar" userId="00179fea9feb3cb0" providerId="Windows Live" clId="Web-{B0B81808-46AF-55A8-E870-A679F99BA386}" dt="2024-10-13T07:52:18.059" v="607"/>
          <ac:spMkLst>
            <pc:docMk/>
            <pc:sldMk cId="3006893358" sldId="259"/>
            <ac:spMk id="11" creationId="{31D713AD-BA95-1DD4-D71B-4C35A421CC0B}"/>
          </ac:spMkLst>
        </pc:spChg>
        <pc:picChg chg="add del mod ord">
          <ac:chgData name="Pankaj Pawar" userId="00179fea9feb3cb0" providerId="Windows Live" clId="Web-{B0B81808-46AF-55A8-E870-A679F99BA386}" dt="2024-10-13T07:51:29.700" v="601"/>
          <ac:picMkLst>
            <pc:docMk/>
            <pc:sldMk cId="3006893358" sldId="259"/>
            <ac:picMk id="5" creationId="{63E656D5-BF4D-E78C-24A3-50FD1CE70DCC}"/>
          </ac:picMkLst>
        </pc:picChg>
        <pc:picChg chg="add del mod ord">
          <ac:chgData name="Pankaj Pawar" userId="00179fea9feb3cb0" providerId="Windows Live" clId="Web-{B0B81808-46AF-55A8-E870-A679F99BA386}" dt="2024-10-13T07:52:18.059" v="607"/>
          <ac:picMkLst>
            <pc:docMk/>
            <pc:sldMk cId="3006893358" sldId="259"/>
            <ac:picMk id="8" creationId="{48BA83CC-2E40-F768-D77E-B57F3CAFE3BA}"/>
          </ac:picMkLst>
        </pc:picChg>
      </pc:sldChg>
      <pc:sldChg chg="delSp modSp new">
        <pc:chgData name="Pankaj Pawar" userId="00179fea9feb3cb0" providerId="Windows Live" clId="Web-{B0B81808-46AF-55A8-E870-A679F99BA386}" dt="2024-10-13T07:26:30.961" v="410" actId="20577"/>
        <pc:sldMkLst>
          <pc:docMk/>
          <pc:sldMk cId="3204802013" sldId="260"/>
        </pc:sldMkLst>
        <pc:spChg chg="del">
          <ac:chgData name="Pankaj Pawar" userId="00179fea9feb3cb0" providerId="Windows Live" clId="Web-{B0B81808-46AF-55A8-E870-A679F99BA386}" dt="2024-10-13T07:16:59.538" v="229"/>
          <ac:spMkLst>
            <pc:docMk/>
            <pc:sldMk cId="3204802013" sldId="260"/>
            <ac:spMk id="2" creationId="{00C86BEE-1433-A049-02E5-1D0301119C34}"/>
          </ac:spMkLst>
        </pc:spChg>
        <pc:spChg chg="mod">
          <ac:chgData name="Pankaj Pawar" userId="00179fea9feb3cb0" providerId="Windows Live" clId="Web-{B0B81808-46AF-55A8-E870-A679F99BA386}" dt="2024-10-13T07:26:30.961" v="410" actId="20577"/>
          <ac:spMkLst>
            <pc:docMk/>
            <pc:sldMk cId="3204802013" sldId="260"/>
            <ac:spMk id="3" creationId="{53CEA90D-7F1E-EA7F-12F2-73EB78416F4F}"/>
          </ac:spMkLst>
        </pc:spChg>
      </pc:sldChg>
      <pc:sldChg chg="addSp delSp modSp new add del mod setBg">
        <pc:chgData name="Pankaj Pawar" userId="00179fea9feb3cb0" providerId="Windows Live" clId="Web-{B0B81808-46AF-55A8-E870-A679F99BA386}" dt="2024-10-13T07:40:47.698" v="551" actId="20577"/>
        <pc:sldMkLst>
          <pc:docMk/>
          <pc:sldMk cId="3158616767" sldId="261"/>
        </pc:sldMkLst>
        <pc:spChg chg="del">
          <ac:chgData name="Pankaj Pawar" userId="00179fea9feb3cb0" providerId="Windows Live" clId="Web-{B0B81808-46AF-55A8-E870-A679F99BA386}" dt="2024-10-13T07:26:05.383" v="405"/>
          <ac:spMkLst>
            <pc:docMk/>
            <pc:sldMk cId="3158616767" sldId="261"/>
            <ac:spMk id="2" creationId="{7C06E575-2605-AB99-7CB4-288BAEC58DC8}"/>
          </ac:spMkLst>
        </pc:spChg>
        <pc:spChg chg="add del mod ord">
          <ac:chgData name="Pankaj Pawar" userId="00179fea9feb3cb0" providerId="Windows Live" clId="Web-{B0B81808-46AF-55A8-E870-A679F99BA386}" dt="2024-10-13T07:40:47.698" v="551" actId="20577"/>
          <ac:spMkLst>
            <pc:docMk/>
            <pc:sldMk cId="3158616767" sldId="261"/>
            <ac:spMk id="3" creationId="{18B1CB1F-0B09-E630-6C28-BE433A0C6BF9}"/>
          </ac:spMkLst>
        </pc:spChg>
        <pc:spChg chg="add del">
          <ac:chgData name="Pankaj Pawar" userId="00179fea9feb3cb0" providerId="Windows Live" clId="Web-{B0B81808-46AF-55A8-E870-A679F99BA386}" dt="2024-10-13T07:34:57.775" v="462"/>
          <ac:spMkLst>
            <pc:docMk/>
            <pc:sldMk cId="3158616767" sldId="261"/>
            <ac:spMk id="9" creationId="{41A06B62-8BB1-9677-4094-5FB84178B453}"/>
          </ac:spMkLst>
        </pc:spChg>
        <pc:spChg chg="add del">
          <ac:chgData name="Pankaj Pawar" userId="00179fea9feb3cb0" providerId="Windows Live" clId="Web-{B0B81808-46AF-55A8-E870-A679F99BA386}" dt="2024-10-13T07:35:29.463" v="470"/>
          <ac:spMkLst>
            <pc:docMk/>
            <pc:sldMk cId="3158616767" sldId="261"/>
            <ac:spMk id="11" creationId="{79D2D73E-B42D-0B39-8136-4A25DAFD926B}"/>
          </ac:spMkLst>
        </pc:spChg>
        <pc:graphicFrameChg chg="add del">
          <ac:chgData name="Pankaj Pawar" userId="00179fea9feb3cb0" providerId="Windows Live" clId="Web-{B0B81808-46AF-55A8-E870-A679F99BA386}" dt="2024-10-13T07:35:25.400" v="467"/>
          <ac:graphicFrameMkLst>
            <pc:docMk/>
            <pc:sldMk cId="3158616767" sldId="261"/>
            <ac:graphicFrameMk id="13" creationId="{23D7F608-605B-3C9B-BD25-A427D2ED6597}"/>
          </ac:graphicFrameMkLst>
        </pc:graphicFrameChg>
        <pc:picChg chg="add del mod">
          <ac:chgData name="Pankaj Pawar" userId="00179fea9feb3cb0" providerId="Windows Live" clId="Web-{B0B81808-46AF-55A8-E870-A679F99BA386}" dt="2024-10-13T07:36:46.213" v="495"/>
          <ac:picMkLst>
            <pc:docMk/>
            <pc:sldMk cId="3158616767" sldId="261"/>
            <ac:picMk id="4" creationId="{CA4F63BC-7968-85AC-EBBB-4F7130EE3301}"/>
          </ac:picMkLst>
        </pc:picChg>
      </pc:sldChg>
      <pc:sldChg chg="addSp delSp modSp new mod setBg">
        <pc:chgData name="Pankaj Pawar" userId="00179fea9feb3cb0" providerId="Windows Live" clId="Web-{B0B81808-46AF-55A8-E870-A679F99BA386}" dt="2024-10-13T07:40:05.479" v="547" actId="14100"/>
        <pc:sldMkLst>
          <pc:docMk/>
          <pc:sldMk cId="1626131345" sldId="262"/>
        </pc:sldMkLst>
        <pc:spChg chg="del">
          <ac:chgData name="Pankaj Pawar" userId="00179fea9feb3cb0" providerId="Windows Live" clId="Web-{B0B81808-46AF-55A8-E870-A679F99BA386}" dt="2024-10-13T07:34:23.853" v="455"/>
          <ac:spMkLst>
            <pc:docMk/>
            <pc:sldMk cId="1626131345" sldId="262"/>
            <ac:spMk id="2" creationId="{C14EBA50-64B5-8073-5AE7-C7FD6F4A1128}"/>
          </ac:spMkLst>
        </pc:spChg>
        <pc:spChg chg="del mod">
          <ac:chgData name="Pankaj Pawar" userId="00179fea9feb3cb0" providerId="Windows Live" clId="Web-{B0B81808-46AF-55A8-E870-A679F99BA386}" dt="2024-10-13T07:36:49.979" v="496"/>
          <ac:spMkLst>
            <pc:docMk/>
            <pc:sldMk cId="1626131345" sldId="262"/>
            <ac:spMk id="3" creationId="{620E586F-6053-2C5D-48B7-C014B8766CF1}"/>
          </ac:spMkLst>
        </pc:spChg>
        <pc:spChg chg="add del mod">
          <ac:chgData name="Pankaj Pawar" userId="00179fea9feb3cb0" providerId="Windows Live" clId="Web-{B0B81808-46AF-55A8-E870-A679F99BA386}" dt="2024-10-13T07:35:43.307" v="476"/>
          <ac:spMkLst>
            <pc:docMk/>
            <pc:sldMk cId="1626131345" sldId="262"/>
            <ac:spMk id="4" creationId="{E4A11998-DFDA-7809-F179-E0089D8F1145}"/>
          </ac:spMkLst>
        </pc:spChg>
        <pc:spChg chg="add del mod">
          <ac:chgData name="Pankaj Pawar" userId="00179fea9feb3cb0" providerId="Windows Live" clId="Web-{B0B81808-46AF-55A8-E870-A679F99BA386}" dt="2024-10-13T07:36:16.916" v="490"/>
          <ac:spMkLst>
            <pc:docMk/>
            <pc:sldMk cId="1626131345" sldId="262"/>
            <ac:spMk id="5" creationId="{558EB095-E2C9-6F78-2DEA-A3815CEBDDF8}"/>
          </ac:spMkLst>
        </pc:spChg>
        <pc:spChg chg="add mod">
          <ac:chgData name="Pankaj Pawar" userId="00179fea9feb3cb0" providerId="Windows Live" clId="Web-{B0B81808-46AF-55A8-E870-A679F99BA386}" dt="2024-10-13T07:40:05.479" v="547" actId="14100"/>
          <ac:spMkLst>
            <pc:docMk/>
            <pc:sldMk cId="1626131345" sldId="262"/>
            <ac:spMk id="7" creationId="{A6FDCCEE-9352-DE8C-BA29-1155AFE8A5BC}"/>
          </ac:spMkLst>
        </pc:spChg>
        <pc:spChg chg="add">
          <ac:chgData name="Pankaj Pawar" userId="00179fea9feb3cb0" providerId="Windows Live" clId="Web-{B0B81808-46AF-55A8-E870-A679F99BA386}" dt="2024-10-13T07:37:00.447" v="500"/>
          <ac:spMkLst>
            <pc:docMk/>
            <pc:sldMk cId="1626131345" sldId="262"/>
            <ac:spMk id="11" creationId="{0379D18E-D6AD-492E-2525-C716882CB2C0}"/>
          </ac:spMkLst>
        </pc:spChg>
        <pc:picChg chg="add mod ord">
          <ac:chgData name="Pankaj Pawar" userId="00179fea9feb3cb0" providerId="Windows Live" clId="Web-{B0B81808-46AF-55A8-E870-A679F99BA386}" dt="2024-10-13T07:39:53.995" v="546" actId="1076"/>
          <ac:picMkLst>
            <pc:docMk/>
            <pc:sldMk cId="1626131345" sldId="262"/>
            <ac:picMk id="6" creationId="{01EF1CE4-942A-6FB9-133E-B036C5FE2001}"/>
          </ac:picMkLst>
        </pc:picChg>
      </pc:sldChg>
      <pc:sldChg chg="addSp delSp modSp new">
        <pc:chgData name="Pankaj Pawar" userId="00179fea9feb3cb0" providerId="Windows Live" clId="Web-{B0B81808-46AF-55A8-E870-A679F99BA386}" dt="2024-10-13T07:46:33.793" v="566" actId="14100"/>
        <pc:sldMkLst>
          <pc:docMk/>
          <pc:sldMk cId="3567087310" sldId="263"/>
        </pc:sldMkLst>
        <pc:spChg chg="del">
          <ac:chgData name="Pankaj Pawar" userId="00179fea9feb3cb0" providerId="Windows Live" clId="Web-{B0B81808-46AF-55A8-E870-A679F99BA386}" dt="2024-10-13T07:41:01.979" v="552"/>
          <ac:spMkLst>
            <pc:docMk/>
            <pc:sldMk cId="3567087310" sldId="263"/>
            <ac:spMk id="2" creationId="{266D16D2-5B99-30C7-ABC4-647E3E7B6462}"/>
          </ac:spMkLst>
        </pc:spChg>
        <pc:spChg chg="mod">
          <ac:chgData name="Pankaj Pawar" userId="00179fea9feb3cb0" providerId="Windows Live" clId="Web-{B0B81808-46AF-55A8-E870-A679F99BA386}" dt="2024-10-13T07:46:05.011" v="558" actId="20577"/>
          <ac:spMkLst>
            <pc:docMk/>
            <pc:sldMk cId="3567087310" sldId="263"/>
            <ac:spMk id="3" creationId="{0EB5A443-68D1-2C03-C855-59775D807434}"/>
          </ac:spMkLst>
        </pc:spChg>
        <pc:picChg chg="add mod">
          <ac:chgData name="Pankaj Pawar" userId="00179fea9feb3cb0" providerId="Windows Live" clId="Web-{B0B81808-46AF-55A8-E870-A679F99BA386}" dt="2024-10-13T07:46:33.793" v="566" actId="14100"/>
          <ac:picMkLst>
            <pc:docMk/>
            <pc:sldMk cId="3567087310" sldId="263"/>
            <ac:picMk id="4" creationId="{5D8AF450-C626-1002-2A7F-944CBE2BF52D}"/>
          </ac:picMkLst>
        </pc:picChg>
      </pc:sldChg>
      <pc:sldChg chg="addSp delSp modSp new mod ord setBg">
        <pc:chgData name="Pankaj Pawar" userId="00179fea9feb3cb0" providerId="Windows Live" clId="Web-{B0B81808-46AF-55A8-E870-A679F99BA386}" dt="2024-10-13T09:58:28.424" v="1675" actId="20577"/>
        <pc:sldMkLst>
          <pc:docMk/>
          <pc:sldMk cId="1920570994" sldId="264"/>
        </pc:sldMkLst>
        <pc:spChg chg="del">
          <ac:chgData name="Pankaj Pawar" userId="00179fea9feb3cb0" providerId="Windows Live" clId="Web-{B0B81808-46AF-55A8-E870-A679F99BA386}" dt="2024-10-13T07:50:18.778" v="587"/>
          <ac:spMkLst>
            <pc:docMk/>
            <pc:sldMk cId="1920570994" sldId="264"/>
            <ac:spMk id="2" creationId="{49A484C8-9374-4FB7-C4E4-F4DACA9CF577}"/>
          </ac:spMkLst>
        </pc:spChg>
        <pc:spChg chg="del mod">
          <ac:chgData name="Pankaj Pawar" userId="00179fea9feb3cb0" providerId="Windows Live" clId="Web-{B0B81808-46AF-55A8-E870-A679F99BA386}" dt="2024-10-13T07:50:29.762" v="589"/>
          <ac:spMkLst>
            <pc:docMk/>
            <pc:sldMk cId="1920570994" sldId="264"/>
            <ac:spMk id="3" creationId="{B4B6A249-B760-2B7A-ED24-A79756FF9FA3}"/>
          </ac:spMkLst>
        </pc:spChg>
        <pc:spChg chg="add del mod">
          <ac:chgData name="Pankaj Pawar" userId="00179fea9feb3cb0" providerId="Windows Live" clId="Web-{B0B81808-46AF-55A8-E870-A679F99BA386}" dt="2024-10-13T07:54:28.390" v="636"/>
          <ac:spMkLst>
            <pc:docMk/>
            <pc:sldMk cId="1920570994" sldId="264"/>
            <ac:spMk id="6" creationId="{3C299D61-7800-D2E6-584E-CA5680CD3ABA}"/>
          </ac:spMkLst>
        </pc:spChg>
        <pc:spChg chg="add mod">
          <ac:chgData name="Pankaj Pawar" userId="00179fea9feb3cb0" providerId="Windows Live" clId="Web-{B0B81808-46AF-55A8-E870-A679F99BA386}" dt="2024-10-13T09:58:28.424" v="1675" actId="20577"/>
          <ac:spMkLst>
            <pc:docMk/>
            <pc:sldMk cId="1920570994" sldId="264"/>
            <ac:spMk id="8" creationId="{33D51681-93C1-867A-92DF-D25742E7B0F7}"/>
          </ac:spMkLst>
        </pc:spChg>
        <pc:spChg chg="add del">
          <ac:chgData name="Pankaj Pawar" userId="00179fea9feb3cb0" providerId="Windows Live" clId="Web-{B0B81808-46AF-55A8-E870-A679F99BA386}" dt="2024-10-13T07:50:48.637" v="597"/>
          <ac:spMkLst>
            <pc:docMk/>
            <pc:sldMk cId="1920570994" sldId="264"/>
            <ac:spMk id="9" creationId="{5986D241-CB32-02AE-B8CC-D553B1432364}"/>
          </ac:spMkLst>
        </pc:spChg>
        <pc:spChg chg="add del">
          <ac:chgData name="Pankaj Pawar" userId="00179fea9feb3cb0" providerId="Windows Live" clId="Web-{B0B81808-46AF-55A8-E870-A679F99BA386}" dt="2024-10-13T07:50:46.887" v="595"/>
          <ac:spMkLst>
            <pc:docMk/>
            <pc:sldMk cId="1920570994" sldId="264"/>
            <ac:spMk id="13" creationId="{0370FCA6-45BF-001C-35ED-5B35ED16B950}"/>
          </ac:spMkLst>
        </pc:spChg>
        <pc:spChg chg="add del">
          <ac:chgData name="Pankaj Pawar" userId="00179fea9feb3cb0" providerId="Windows Live" clId="Web-{B0B81808-46AF-55A8-E870-A679F99BA386}" dt="2024-10-13T07:50:44.965" v="593"/>
          <ac:spMkLst>
            <pc:docMk/>
            <pc:sldMk cId="1920570994" sldId="264"/>
            <ac:spMk id="14" creationId="{48D7368D-31D9-8101-473D-CD39E706FD22}"/>
          </ac:spMkLst>
        </pc:spChg>
        <pc:spChg chg="add del">
          <ac:chgData name="Pankaj Pawar" userId="00179fea9feb3cb0" providerId="Windows Live" clId="Web-{B0B81808-46AF-55A8-E870-A679F99BA386}" dt="2024-10-13T07:50:44.965" v="593"/>
          <ac:spMkLst>
            <pc:docMk/>
            <pc:sldMk cId="1920570994" sldId="264"/>
            <ac:spMk id="16" creationId="{5496AE70-F970-59AB-7309-6CC00692C1FB}"/>
          </ac:spMkLst>
        </pc:spChg>
        <pc:spChg chg="add del">
          <ac:chgData name="Pankaj Pawar" userId="00179fea9feb3cb0" providerId="Windows Live" clId="Web-{B0B81808-46AF-55A8-E870-A679F99BA386}" dt="2024-10-13T07:50:46.887" v="595"/>
          <ac:spMkLst>
            <pc:docMk/>
            <pc:sldMk cId="1920570994" sldId="264"/>
            <ac:spMk id="18" creationId="{466F9435-E138-5C7C-61E7-12CCB3055794}"/>
          </ac:spMkLst>
        </pc:spChg>
        <pc:picChg chg="add del mod ord">
          <ac:chgData name="Pankaj Pawar" userId="00179fea9feb3cb0" providerId="Windows Live" clId="Web-{B0B81808-46AF-55A8-E870-A679F99BA386}" dt="2024-10-13T07:55:18.125" v="642"/>
          <ac:picMkLst>
            <pc:docMk/>
            <pc:sldMk cId="1920570994" sldId="264"/>
            <ac:picMk id="4" creationId="{2FC15C0A-0A7A-C448-69B1-EB0434F6649D}"/>
          </ac:picMkLst>
        </pc:picChg>
      </pc:sldChg>
      <pc:sldChg chg="addSp delSp modSp new">
        <pc:chgData name="Pankaj Pawar" userId="00179fea9feb3cb0" providerId="Windows Live" clId="Web-{B0B81808-46AF-55A8-E870-A679F99BA386}" dt="2024-10-13T09:58:23.142" v="1673" actId="20577"/>
        <pc:sldMkLst>
          <pc:docMk/>
          <pc:sldMk cId="2166911430" sldId="265"/>
        </pc:sldMkLst>
        <pc:spChg chg="del">
          <ac:chgData name="Pankaj Pawar" userId="00179fea9feb3cb0" providerId="Windows Live" clId="Web-{B0B81808-46AF-55A8-E870-A679F99BA386}" dt="2024-10-13T07:47:03.543" v="570"/>
          <ac:spMkLst>
            <pc:docMk/>
            <pc:sldMk cId="2166911430" sldId="265"/>
            <ac:spMk id="2" creationId="{3749A6CF-88D5-3D32-76F3-19D6A388D6AA}"/>
          </ac:spMkLst>
        </pc:spChg>
        <pc:spChg chg="mod">
          <ac:chgData name="Pankaj Pawar" userId="00179fea9feb3cb0" providerId="Windows Live" clId="Web-{B0B81808-46AF-55A8-E870-A679F99BA386}" dt="2024-10-13T09:58:23.142" v="1673" actId="20577"/>
          <ac:spMkLst>
            <pc:docMk/>
            <pc:sldMk cId="2166911430" sldId="265"/>
            <ac:spMk id="3" creationId="{DFCC38EC-3C55-0661-1641-F0CE2B2B2586}"/>
          </ac:spMkLst>
        </pc:spChg>
        <pc:spChg chg="add del mod">
          <ac:chgData name="Pankaj Pawar" userId="00179fea9feb3cb0" providerId="Windows Live" clId="Web-{B0B81808-46AF-55A8-E870-A679F99BA386}" dt="2024-10-13T07:48:25.871" v="575"/>
          <ac:spMkLst>
            <pc:docMk/>
            <pc:sldMk cId="2166911430" sldId="265"/>
            <ac:spMk id="4" creationId="{A3BE95D3-3607-B6DB-70C5-D3B3A41827D6}"/>
          </ac:spMkLst>
        </pc:spChg>
        <pc:picChg chg="add del mod">
          <ac:chgData name="Pankaj Pawar" userId="00179fea9feb3cb0" providerId="Windows Live" clId="Web-{B0B81808-46AF-55A8-E870-A679F99BA386}" dt="2024-10-13T07:54:26.078" v="633"/>
          <ac:picMkLst>
            <pc:docMk/>
            <pc:sldMk cId="2166911430" sldId="265"/>
            <ac:picMk id="5" creationId="{ED2C930A-939F-FAD0-BD3F-6829E1B0AC1E}"/>
          </ac:picMkLst>
        </pc:picChg>
        <pc:picChg chg="add mod">
          <ac:chgData name="Pankaj Pawar" userId="00179fea9feb3cb0" providerId="Windows Live" clId="Web-{B0B81808-46AF-55A8-E870-A679F99BA386}" dt="2024-10-13T07:55:05.953" v="641" actId="14100"/>
          <ac:picMkLst>
            <pc:docMk/>
            <pc:sldMk cId="2166911430" sldId="265"/>
            <ac:picMk id="7" creationId="{12FB4341-B704-C1DF-C9D4-13FF78014F91}"/>
          </ac:picMkLst>
        </pc:picChg>
      </pc:sldChg>
      <pc:sldChg chg="modSp new del ord">
        <pc:chgData name="Pankaj Pawar" userId="00179fea9feb3cb0" providerId="Windows Live" clId="Web-{B0B81808-46AF-55A8-E870-A679F99BA386}" dt="2024-10-13T07:53:10.499" v="617"/>
        <pc:sldMkLst>
          <pc:docMk/>
          <pc:sldMk cId="3202875476" sldId="266"/>
        </pc:sldMkLst>
        <pc:spChg chg="mod">
          <ac:chgData name="Pankaj Pawar" userId="00179fea9feb3cb0" providerId="Windows Live" clId="Web-{B0B81808-46AF-55A8-E870-A679F99BA386}" dt="2024-10-13T07:52:12.606" v="606" actId="20577"/>
          <ac:spMkLst>
            <pc:docMk/>
            <pc:sldMk cId="3202875476" sldId="266"/>
            <ac:spMk id="2" creationId="{22CD6737-5EF4-E617-AC15-37AEF2CEC0C9}"/>
          </ac:spMkLst>
        </pc:spChg>
      </pc:sldChg>
      <pc:sldChg chg="addSp delSp modSp new ord">
        <pc:chgData name="Pankaj Pawar" userId="00179fea9feb3cb0" providerId="Windows Live" clId="Web-{B0B81808-46AF-55A8-E870-A679F99BA386}" dt="2024-10-13T07:53:57.578" v="626" actId="14100"/>
        <pc:sldMkLst>
          <pc:docMk/>
          <pc:sldMk cId="1571957095" sldId="267"/>
        </pc:sldMkLst>
        <pc:spChg chg="mod">
          <ac:chgData name="Pankaj Pawar" userId="00179fea9feb3cb0" providerId="Windows Live" clId="Web-{B0B81808-46AF-55A8-E870-A679F99BA386}" dt="2024-10-13T07:53:28.906" v="620" actId="14100"/>
          <ac:spMkLst>
            <pc:docMk/>
            <pc:sldMk cId="1571957095" sldId="267"/>
            <ac:spMk id="2" creationId="{6BF2D68B-FE9A-CC51-778A-7D63DEA2DFAE}"/>
          </ac:spMkLst>
        </pc:spChg>
        <pc:spChg chg="del">
          <ac:chgData name="Pankaj Pawar" userId="00179fea9feb3cb0" providerId="Windows Live" clId="Web-{B0B81808-46AF-55A8-E870-A679F99BA386}" dt="2024-10-13T07:53:19.812" v="618"/>
          <ac:spMkLst>
            <pc:docMk/>
            <pc:sldMk cId="1571957095" sldId="267"/>
            <ac:spMk id="3" creationId="{C984A5D2-BA40-8FBC-72D8-C6D84CFA5B90}"/>
          </ac:spMkLst>
        </pc:spChg>
        <pc:picChg chg="add mod ord">
          <ac:chgData name="Pankaj Pawar" userId="00179fea9feb3cb0" providerId="Windows Live" clId="Web-{B0B81808-46AF-55A8-E870-A679F99BA386}" dt="2024-10-13T07:53:57.578" v="626" actId="14100"/>
          <ac:picMkLst>
            <pc:docMk/>
            <pc:sldMk cId="1571957095" sldId="267"/>
            <ac:picMk id="4" creationId="{3CA8FE0C-766A-31A5-209D-DEE432D0B16C}"/>
          </ac:picMkLst>
        </pc:picChg>
      </pc:sldChg>
      <pc:sldChg chg="modSp new">
        <pc:chgData name="Pankaj Pawar" userId="00179fea9feb3cb0" providerId="Windows Live" clId="Web-{B0B81808-46AF-55A8-E870-A679F99BA386}" dt="2024-10-13T08:39:35.429" v="1053" actId="20577"/>
        <pc:sldMkLst>
          <pc:docMk/>
          <pc:sldMk cId="3153352362" sldId="268"/>
        </pc:sldMkLst>
        <pc:spChg chg="mod">
          <ac:chgData name="Pankaj Pawar" userId="00179fea9feb3cb0" providerId="Windows Live" clId="Web-{B0B81808-46AF-55A8-E870-A679F99BA386}" dt="2024-10-13T08:16:14.973" v="810" actId="20577"/>
          <ac:spMkLst>
            <pc:docMk/>
            <pc:sldMk cId="3153352362" sldId="268"/>
            <ac:spMk id="2" creationId="{869DCD0A-EC4B-2A91-0BBA-9327BA9C81DB}"/>
          </ac:spMkLst>
        </pc:spChg>
        <pc:spChg chg="mod">
          <ac:chgData name="Pankaj Pawar" userId="00179fea9feb3cb0" providerId="Windows Live" clId="Web-{B0B81808-46AF-55A8-E870-A679F99BA386}" dt="2024-10-13T08:39:35.429" v="1053" actId="20577"/>
          <ac:spMkLst>
            <pc:docMk/>
            <pc:sldMk cId="3153352362" sldId="268"/>
            <ac:spMk id="3" creationId="{7080A86C-9346-3B8F-AD82-0986EDC9498C}"/>
          </ac:spMkLst>
        </pc:spChg>
      </pc:sldChg>
      <pc:sldChg chg="delSp modSp new del">
        <pc:chgData name="Pankaj Pawar" userId="00179fea9feb3cb0" providerId="Windows Live" clId="Web-{B0B81808-46AF-55A8-E870-A679F99BA386}" dt="2024-10-13T08:40:21.820" v="1062"/>
        <pc:sldMkLst>
          <pc:docMk/>
          <pc:sldMk cId="3091112723" sldId="269"/>
        </pc:sldMkLst>
        <pc:spChg chg="del">
          <ac:chgData name="Pankaj Pawar" userId="00179fea9feb3cb0" providerId="Windows Live" clId="Web-{B0B81808-46AF-55A8-E870-A679F99BA386}" dt="2024-10-13T08:27:02.209" v="921"/>
          <ac:spMkLst>
            <pc:docMk/>
            <pc:sldMk cId="3091112723" sldId="269"/>
            <ac:spMk id="2" creationId="{47655F64-41F3-2587-EAC4-A6ED59202900}"/>
          </ac:spMkLst>
        </pc:spChg>
        <pc:spChg chg="mod">
          <ac:chgData name="Pankaj Pawar" userId="00179fea9feb3cb0" providerId="Windows Live" clId="Web-{B0B81808-46AF-55A8-E870-A679F99BA386}" dt="2024-10-13T08:39:51.836" v="1054" actId="20577"/>
          <ac:spMkLst>
            <pc:docMk/>
            <pc:sldMk cId="3091112723" sldId="269"/>
            <ac:spMk id="3" creationId="{EA9891FD-234A-3233-6D62-A4BDA4F7C805}"/>
          </ac:spMkLst>
        </pc:spChg>
      </pc:sldChg>
      <pc:sldChg chg="delSp modSp new add del ord">
        <pc:chgData name="Pankaj Pawar" userId="00179fea9feb3cb0" providerId="Windows Live" clId="Web-{B0B81808-46AF-55A8-E870-A679F99BA386}" dt="2024-10-13T09:19:56.420" v="1369"/>
        <pc:sldMkLst>
          <pc:docMk/>
          <pc:sldMk cId="4087337161" sldId="269"/>
        </pc:sldMkLst>
        <pc:spChg chg="del">
          <ac:chgData name="Pankaj Pawar" userId="00179fea9feb3cb0" providerId="Windows Live" clId="Web-{B0B81808-46AF-55A8-E870-A679F99BA386}" dt="2024-10-13T08:40:49.773" v="1066"/>
          <ac:spMkLst>
            <pc:docMk/>
            <pc:sldMk cId="4087337161" sldId="269"/>
            <ac:spMk id="2" creationId="{A3B3B398-0D07-E62E-9183-D71046942710}"/>
          </ac:spMkLst>
        </pc:spChg>
        <pc:spChg chg="mod">
          <ac:chgData name="Pankaj Pawar" userId="00179fea9feb3cb0" providerId="Windows Live" clId="Web-{B0B81808-46AF-55A8-E870-A679F99BA386}" dt="2024-10-13T09:19:42.138" v="1365" actId="20577"/>
          <ac:spMkLst>
            <pc:docMk/>
            <pc:sldMk cId="4087337161" sldId="269"/>
            <ac:spMk id="3" creationId="{A00C2E0A-EBBB-6A5B-AB44-9890AD963B9F}"/>
          </ac:spMkLst>
        </pc:spChg>
      </pc:sldChg>
      <pc:sldChg chg="addSp delSp modSp new del">
        <pc:chgData name="Pankaj Pawar" userId="00179fea9feb3cb0" providerId="Windows Live" clId="Web-{B0B81808-46AF-55A8-E870-A679F99BA386}" dt="2024-10-13T08:40:19.008" v="1061"/>
        <pc:sldMkLst>
          <pc:docMk/>
          <pc:sldMk cId="942683079" sldId="270"/>
        </pc:sldMkLst>
        <pc:spChg chg="del">
          <ac:chgData name="Pankaj Pawar" userId="00179fea9feb3cb0" providerId="Windows Live" clId="Web-{B0B81808-46AF-55A8-E870-A679F99BA386}" dt="2024-10-13T08:37:23.273" v="1010"/>
          <ac:spMkLst>
            <pc:docMk/>
            <pc:sldMk cId="942683079" sldId="270"/>
            <ac:spMk id="2" creationId="{5E5BED74-243B-91B3-EF4E-710CB1576B52}"/>
          </ac:spMkLst>
        </pc:spChg>
        <pc:spChg chg="mod">
          <ac:chgData name="Pankaj Pawar" userId="00179fea9feb3cb0" providerId="Windows Live" clId="Web-{B0B81808-46AF-55A8-E870-A679F99BA386}" dt="2024-10-13T08:38:54.242" v="1042" actId="20577"/>
          <ac:spMkLst>
            <pc:docMk/>
            <pc:sldMk cId="942683079" sldId="270"/>
            <ac:spMk id="3" creationId="{5A22D60F-A215-0DE4-101D-5FB3662FF3E9}"/>
          </ac:spMkLst>
        </pc:spChg>
        <pc:spChg chg="add del mod">
          <ac:chgData name="Pankaj Pawar" userId="00179fea9feb3cb0" providerId="Windows Live" clId="Web-{B0B81808-46AF-55A8-E870-A679F99BA386}" dt="2024-10-13T08:40:08.195" v="1058"/>
          <ac:spMkLst>
            <pc:docMk/>
            <pc:sldMk cId="942683079" sldId="270"/>
            <ac:spMk id="4" creationId="{0580E6C2-DAB9-3745-9B67-DEB59209C1C0}"/>
          </ac:spMkLst>
        </pc:spChg>
        <pc:spChg chg="add mod">
          <ac:chgData name="Pankaj Pawar" userId="00179fea9feb3cb0" providerId="Windows Live" clId="Web-{B0B81808-46AF-55A8-E870-A679F99BA386}" dt="2024-10-13T08:40:15.492" v="1060"/>
          <ac:spMkLst>
            <pc:docMk/>
            <pc:sldMk cId="942683079" sldId="270"/>
            <ac:spMk id="5" creationId="{16CAE513-AC82-3404-3DB1-83029CF47870}"/>
          </ac:spMkLst>
        </pc:spChg>
      </pc:sldChg>
      <pc:sldChg chg="add del">
        <pc:chgData name="Pankaj Pawar" userId="00179fea9feb3cb0" providerId="Windows Live" clId="Web-{B0B81808-46AF-55A8-E870-A679F99BA386}" dt="2024-10-13T08:40:34.867" v="1065"/>
        <pc:sldMkLst>
          <pc:docMk/>
          <pc:sldMk cId="3091112723" sldId="270"/>
        </pc:sldMkLst>
      </pc:sldChg>
      <pc:sldChg chg="addSp delSp modSp new">
        <pc:chgData name="Pankaj Pawar" userId="00179fea9feb3cb0" providerId="Windows Live" clId="Web-{B0B81808-46AF-55A8-E870-A679F99BA386}" dt="2024-10-13T09:19:03.559" v="1360"/>
        <pc:sldMkLst>
          <pc:docMk/>
          <pc:sldMk cId="3793220421" sldId="270"/>
        </pc:sldMkLst>
        <pc:spChg chg="del">
          <ac:chgData name="Pankaj Pawar" userId="00179fea9feb3cb0" providerId="Windows Live" clId="Web-{B0B81808-46AF-55A8-E870-A679F99BA386}" dt="2024-10-13T09:16:53.039" v="1233"/>
          <ac:spMkLst>
            <pc:docMk/>
            <pc:sldMk cId="3793220421" sldId="270"/>
            <ac:spMk id="2" creationId="{9A7885FB-8354-EF9D-3E40-AF3D6D56A67E}"/>
          </ac:spMkLst>
        </pc:spChg>
        <pc:spChg chg="del mod">
          <ac:chgData name="Pankaj Pawar" userId="00179fea9feb3cb0" providerId="Windows Live" clId="Web-{B0B81808-46AF-55A8-E870-A679F99BA386}" dt="2024-10-13T09:17:03.352" v="1237"/>
          <ac:spMkLst>
            <pc:docMk/>
            <pc:sldMk cId="3793220421" sldId="270"/>
            <ac:spMk id="3" creationId="{E6535EC8-863E-29E4-B3FB-7B197E0BD3E6}"/>
          </ac:spMkLst>
        </pc:spChg>
        <pc:graphicFrameChg chg="add mod ord modGraphic">
          <ac:chgData name="Pankaj Pawar" userId="00179fea9feb3cb0" providerId="Windows Live" clId="Web-{B0B81808-46AF-55A8-E870-A679F99BA386}" dt="2024-10-13T09:19:03.559" v="1360"/>
          <ac:graphicFrameMkLst>
            <pc:docMk/>
            <pc:sldMk cId="3793220421" sldId="270"/>
            <ac:graphicFrameMk id="5" creationId="{DC7325C9-42EB-BF35-2101-A92C341702CC}"/>
          </ac:graphicFrameMkLst>
        </pc:graphicFrameChg>
      </pc:sldChg>
      <pc:sldChg chg="new del">
        <pc:chgData name="Pankaj Pawar" userId="00179fea9feb3cb0" providerId="Windows Live" clId="Web-{B0B81808-46AF-55A8-E870-A679F99BA386}" dt="2024-10-13T09:19:27.059" v="1363"/>
        <pc:sldMkLst>
          <pc:docMk/>
          <pc:sldMk cId="1253349254" sldId="271"/>
        </pc:sldMkLst>
      </pc:sldChg>
      <pc:sldChg chg="new del">
        <pc:chgData name="Pankaj Pawar" userId="00179fea9feb3cb0" providerId="Windows Live" clId="Web-{B0B81808-46AF-55A8-E870-A679F99BA386}" dt="2024-10-13T09:19:52.748" v="1367"/>
        <pc:sldMkLst>
          <pc:docMk/>
          <pc:sldMk cId="2121906185" sldId="271"/>
        </pc:sldMkLst>
      </pc:sldChg>
      <pc:sldChg chg="modSp new ord">
        <pc:chgData name="Pankaj Pawar" userId="00179fea9feb3cb0" providerId="Windows Live" clId="Web-{B0B81808-46AF-55A8-E870-A679F99BA386}" dt="2024-10-13T09:24:46.115" v="1407" actId="20577"/>
        <pc:sldMkLst>
          <pc:docMk/>
          <pc:sldMk cId="3635127286" sldId="271"/>
        </pc:sldMkLst>
        <pc:spChg chg="mod">
          <ac:chgData name="Pankaj Pawar" userId="00179fea9feb3cb0" providerId="Windows Live" clId="Web-{B0B81808-46AF-55A8-E870-A679F99BA386}" dt="2024-10-13T09:23:10.535" v="1385" actId="14100"/>
          <ac:spMkLst>
            <pc:docMk/>
            <pc:sldMk cId="3635127286" sldId="271"/>
            <ac:spMk id="2" creationId="{C67909B5-21B8-CAB3-C216-5238ACD60E85}"/>
          </ac:spMkLst>
        </pc:spChg>
        <pc:spChg chg="mod">
          <ac:chgData name="Pankaj Pawar" userId="00179fea9feb3cb0" providerId="Windows Live" clId="Web-{B0B81808-46AF-55A8-E870-A679F99BA386}" dt="2024-10-13T09:24:46.115" v="1407" actId="20577"/>
          <ac:spMkLst>
            <pc:docMk/>
            <pc:sldMk cId="3635127286" sldId="271"/>
            <ac:spMk id="3" creationId="{A8C2E33A-4D85-43A3-065C-E0FC36976CF4}"/>
          </ac:spMkLst>
        </pc:spChg>
      </pc:sldChg>
      <pc:sldChg chg="addSp delSp modSp new ord">
        <pc:chgData name="Pankaj Pawar" userId="00179fea9feb3cb0" providerId="Windows Live" clId="Web-{B0B81808-46AF-55A8-E870-A679F99BA386}" dt="2024-10-13T09:58:41.627" v="1676" actId="20577"/>
        <pc:sldMkLst>
          <pc:docMk/>
          <pc:sldMk cId="4051168283" sldId="272"/>
        </pc:sldMkLst>
        <pc:spChg chg="del">
          <ac:chgData name="Pankaj Pawar" userId="00179fea9feb3cb0" providerId="Windows Live" clId="Web-{B0B81808-46AF-55A8-E870-A679F99BA386}" dt="2024-10-13T09:24:48.678" v="1408"/>
          <ac:spMkLst>
            <pc:docMk/>
            <pc:sldMk cId="4051168283" sldId="272"/>
            <ac:spMk id="2" creationId="{257EE116-7B47-BD2F-4C24-58E52BCBFD0D}"/>
          </ac:spMkLst>
        </pc:spChg>
        <pc:spChg chg="mod">
          <ac:chgData name="Pankaj Pawar" userId="00179fea9feb3cb0" providerId="Windows Live" clId="Web-{B0B81808-46AF-55A8-E870-A679F99BA386}" dt="2024-10-13T09:58:41.627" v="1676" actId="20577"/>
          <ac:spMkLst>
            <pc:docMk/>
            <pc:sldMk cId="4051168283" sldId="272"/>
            <ac:spMk id="3" creationId="{44A4A2BB-FBAD-BE9D-1F7B-6F85791BC539}"/>
          </ac:spMkLst>
        </pc:spChg>
        <pc:picChg chg="add del mod">
          <ac:chgData name="Pankaj Pawar" userId="00179fea9feb3cb0" providerId="Windows Live" clId="Web-{B0B81808-46AF-55A8-E870-A679F99BA386}" dt="2024-10-13T09:26:09.946" v="1427"/>
          <ac:picMkLst>
            <pc:docMk/>
            <pc:sldMk cId="4051168283" sldId="272"/>
            <ac:picMk id="4" creationId="{FFECB4B8-D1D0-168B-476F-B412860C5D40}"/>
          </ac:picMkLst>
        </pc:picChg>
        <pc:picChg chg="add del mod">
          <ac:chgData name="Pankaj Pawar" userId="00179fea9feb3cb0" providerId="Windows Live" clId="Web-{B0B81808-46AF-55A8-E870-A679F99BA386}" dt="2024-10-13T09:26:07.040" v="1422"/>
          <ac:picMkLst>
            <pc:docMk/>
            <pc:sldMk cId="4051168283" sldId="272"/>
            <ac:picMk id="5" creationId="{E5F29156-A566-00F5-39ED-34318AF15A6B}"/>
          </ac:picMkLst>
        </pc:picChg>
        <pc:picChg chg="add mod">
          <ac:chgData name="Pankaj Pawar" userId="00179fea9feb3cb0" providerId="Windows Live" clId="Web-{B0B81808-46AF-55A8-E870-A679F99BA386}" dt="2024-10-13T09:28:18.809" v="1457" actId="14100"/>
          <ac:picMkLst>
            <pc:docMk/>
            <pc:sldMk cId="4051168283" sldId="272"/>
            <ac:picMk id="6" creationId="{84EC51BC-EBA5-8F0D-FB75-1F472A4357C6}"/>
          </ac:picMkLst>
        </pc:picChg>
      </pc:sldChg>
      <pc:sldChg chg="addSp delSp modSp new ord">
        <pc:chgData name="Pankaj Pawar" userId="00179fea9feb3cb0" providerId="Windows Live" clId="Web-{B0B81808-46AF-55A8-E870-A679F99BA386}" dt="2024-10-13T09:30:42.329" v="1491" actId="14100"/>
        <pc:sldMkLst>
          <pc:docMk/>
          <pc:sldMk cId="4143794386" sldId="273"/>
        </pc:sldMkLst>
        <pc:spChg chg="del">
          <ac:chgData name="Pankaj Pawar" userId="00179fea9feb3cb0" providerId="Windows Live" clId="Web-{B0B81808-46AF-55A8-E870-A679F99BA386}" dt="2024-10-13T09:26:43.838" v="1434"/>
          <ac:spMkLst>
            <pc:docMk/>
            <pc:sldMk cId="4143794386" sldId="273"/>
            <ac:spMk id="2" creationId="{CEEEC267-F959-009B-E41A-E9BF4BD85A47}"/>
          </ac:spMkLst>
        </pc:spChg>
        <pc:spChg chg="mod">
          <ac:chgData name="Pankaj Pawar" userId="00179fea9feb3cb0" providerId="Windows Live" clId="Web-{B0B81808-46AF-55A8-E870-A679F99BA386}" dt="2024-10-13T09:28:34.856" v="1459" actId="20577"/>
          <ac:spMkLst>
            <pc:docMk/>
            <pc:sldMk cId="4143794386" sldId="273"/>
            <ac:spMk id="3" creationId="{5726A979-1663-D635-E284-B39E499146E7}"/>
          </ac:spMkLst>
        </pc:spChg>
        <pc:spChg chg="add del mod">
          <ac:chgData name="Pankaj Pawar" userId="00179fea9feb3cb0" providerId="Windows Live" clId="Web-{B0B81808-46AF-55A8-E870-A679F99BA386}" dt="2024-10-13T09:26:53.307" v="1439"/>
          <ac:spMkLst>
            <pc:docMk/>
            <pc:sldMk cId="4143794386" sldId="273"/>
            <ac:spMk id="4" creationId="{505BE2BD-1856-D046-83D1-2F0051AC5546}"/>
          </ac:spMkLst>
        </pc:spChg>
        <pc:picChg chg="add mod">
          <ac:chgData name="Pankaj Pawar" userId="00179fea9feb3cb0" providerId="Windows Live" clId="Web-{B0B81808-46AF-55A8-E870-A679F99BA386}" dt="2024-10-13T09:30:42.329" v="1491" actId="14100"/>
          <ac:picMkLst>
            <pc:docMk/>
            <pc:sldMk cId="4143794386" sldId="273"/>
            <ac:picMk id="5" creationId="{7370786A-9AA1-AF2D-9568-3D6D16CA4B92}"/>
          </ac:picMkLst>
        </pc:picChg>
        <pc:picChg chg="add del">
          <ac:chgData name="Pankaj Pawar" userId="00179fea9feb3cb0" providerId="Windows Live" clId="Web-{B0B81808-46AF-55A8-E870-A679F99BA386}" dt="2024-10-13T09:30:28.297" v="1484"/>
          <ac:picMkLst>
            <pc:docMk/>
            <pc:sldMk cId="4143794386" sldId="273"/>
            <ac:picMk id="7" creationId="{CC9D99C8-314E-2A3E-5E54-5878E3F0D5B6}"/>
          </ac:picMkLst>
        </pc:picChg>
        <pc:picChg chg="add del">
          <ac:chgData name="Pankaj Pawar" userId="00179fea9feb3cb0" providerId="Windows Live" clId="Web-{B0B81808-46AF-55A8-E870-A679F99BA386}" dt="2024-10-13T09:30:27.391" v="1483"/>
          <ac:picMkLst>
            <pc:docMk/>
            <pc:sldMk cId="4143794386" sldId="273"/>
            <ac:picMk id="9" creationId="{3D58017C-8B6A-C288-4200-A540661F92FE}"/>
          </ac:picMkLst>
        </pc:picChg>
      </pc:sldChg>
      <pc:sldChg chg="addSp delSp modSp new">
        <pc:chgData name="Pankaj Pawar" userId="00179fea9feb3cb0" providerId="Windows Live" clId="Web-{B0B81808-46AF-55A8-E870-A679F99BA386}" dt="2024-10-13T09:32:19.222" v="1515" actId="20577"/>
        <pc:sldMkLst>
          <pc:docMk/>
          <pc:sldMk cId="1215186623" sldId="274"/>
        </pc:sldMkLst>
        <pc:spChg chg="del">
          <ac:chgData name="Pankaj Pawar" userId="00179fea9feb3cb0" providerId="Windows Live" clId="Web-{B0B81808-46AF-55A8-E870-A679F99BA386}" dt="2024-10-13T09:29:15.420" v="1464"/>
          <ac:spMkLst>
            <pc:docMk/>
            <pc:sldMk cId="1215186623" sldId="274"/>
            <ac:spMk id="2" creationId="{941CD700-96D5-046B-47A0-0FF75802F7E1}"/>
          </ac:spMkLst>
        </pc:spChg>
        <pc:spChg chg="mod">
          <ac:chgData name="Pankaj Pawar" userId="00179fea9feb3cb0" providerId="Windows Live" clId="Web-{B0B81808-46AF-55A8-E870-A679F99BA386}" dt="2024-10-13T09:29:30.702" v="1469" actId="20577"/>
          <ac:spMkLst>
            <pc:docMk/>
            <pc:sldMk cId="1215186623" sldId="274"/>
            <ac:spMk id="3" creationId="{EEE4D48D-37EE-3AD7-EB73-AC8FD092AB32}"/>
          </ac:spMkLst>
        </pc:spChg>
        <pc:spChg chg="add del mod">
          <ac:chgData name="Pankaj Pawar" userId="00179fea9feb3cb0" providerId="Windows Live" clId="Web-{B0B81808-46AF-55A8-E870-A679F99BA386}" dt="2024-10-13T09:30:58.626" v="1495"/>
          <ac:spMkLst>
            <pc:docMk/>
            <pc:sldMk cId="1215186623" sldId="274"/>
            <ac:spMk id="5" creationId="{54563853-990C-FA61-D606-9143C36C16E0}"/>
          </ac:spMkLst>
        </pc:spChg>
        <pc:spChg chg="add del mod">
          <ac:chgData name="Pankaj Pawar" userId="00179fea9feb3cb0" providerId="Windows Live" clId="Web-{B0B81808-46AF-55A8-E870-A679F99BA386}" dt="2024-10-13T09:31:17.408" v="1499"/>
          <ac:spMkLst>
            <pc:docMk/>
            <pc:sldMk cId="1215186623" sldId="274"/>
            <ac:spMk id="6" creationId="{76C297C2-07AC-7687-C26F-0778C31B3006}"/>
          </ac:spMkLst>
        </pc:spChg>
        <pc:spChg chg="add mod">
          <ac:chgData name="Pankaj Pawar" userId="00179fea9feb3cb0" providerId="Windows Live" clId="Web-{B0B81808-46AF-55A8-E870-A679F99BA386}" dt="2024-10-13T09:32:19.222" v="1515" actId="20577"/>
          <ac:spMkLst>
            <pc:docMk/>
            <pc:sldMk cId="1215186623" sldId="274"/>
            <ac:spMk id="7" creationId="{76C297C2-07AC-7687-C26F-0778C31B3006}"/>
          </ac:spMkLst>
        </pc:spChg>
        <pc:picChg chg="add mod">
          <ac:chgData name="Pankaj Pawar" userId="00179fea9feb3cb0" providerId="Windows Live" clId="Web-{B0B81808-46AF-55A8-E870-A679F99BA386}" dt="2024-10-13T09:31:13.736" v="1498" actId="1076"/>
          <ac:picMkLst>
            <pc:docMk/>
            <pc:sldMk cId="1215186623" sldId="274"/>
            <ac:picMk id="4" creationId="{E179B08E-C1D8-9474-EB5A-656FCD4E0A72}"/>
          </ac:picMkLst>
        </pc:picChg>
      </pc:sldChg>
      <pc:sldChg chg="addSp delSp modSp new">
        <pc:chgData name="Pankaj Pawar" userId="00179fea9feb3cb0" providerId="Windows Live" clId="Web-{B0B81808-46AF-55A8-E870-A679F99BA386}" dt="2024-10-13T09:45:53.011" v="1613" actId="20577"/>
        <pc:sldMkLst>
          <pc:docMk/>
          <pc:sldMk cId="1006409781" sldId="275"/>
        </pc:sldMkLst>
        <pc:spChg chg="del">
          <ac:chgData name="Pankaj Pawar" userId="00179fea9feb3cb0" providerId="Windows Live" clId="Web-{B0B81808-46AF-55A8-E870-A679F99BA386}" dt="2024-10-13T09:33:15.552" v="1521"/>
          <ac:spMkLst>
            <pc:docMk/>
            <pc:sldMk cId="1006409781" sldId="275"/>
            <ac:spMk id="2" creationId="{A27FE471-206F-1EB0-34EF-6B821BCF2CF8}"/>
          </ac:spMkLst>
        </pc:spChg>
        <pc:spChg chg="mod">
          <ac:chgData name="Pankaj Pawar" userId="00179fea9feb3cb0" providerId="Windows Live" clId="Web-{B0B81808-46AF-55A8-E870-A679F99BA386}" dt="2024-10-13T09:45:53.011" v="1613" actId="20577"/>
          <ac:spMkLst>
            <pc:docMk/>
            <pc:sldMk cId="1006409781" sldId="275"/>
            <ac:spMk id="3" creationId="{3D66FBF5-3122-6E0A-EB25-A3CD12B49692}"/>
          </ac:spMkLst>
        </pc:spChg>
        <pc:picChg chg="add del mod">
          <ac:chgData name="Pankaj Pawar" userId="00179fea9feb3cb0" providerId="Windows Live" clId="Web-{B0B81808-46AF-55A8-E870-A679F99BA386}" dt="2024-10-13T09:38:31.780" v="1604"/>
          <ac:picMkLst>
            <pc:docMk/>
            <pc:sldMk cId="1006409781" sldId="275"/>
            <ac:picMk id="4" creationId="{ACE2065A-A039-F6B5-AA68-160C8F839275}"/>
          </ac:picMkLst>
        </pc:picChg>
      </pc:sldChg>
      <pc:sldChg chg="new del">
        <pc:chgData name="Pankaj Pawar" userId="00179fea9feb3cb0" providerId="Windows Live" clId="Web-{B0B81808-46AF-55A8-E870-A679F99BA386}" dt="2024-10-13T09:33:02.552" v="1519"/>
        <pc:sldMkLst>
          <pc:docMk/>
          <pc:sldMk cId="2452859959" sldId="275"/>
        </pc:sldMkLst>
      </pc:sldChg>
      <pc:sldChg chg="new del">
        <pc:chgData name="Pankaj Pawar" userId="00179fea9feb3cb0" providerId="Windows Live" clId="Web-{B0B81808-46AF-55A8-E870-A679F99BA386}" dt="2024-10-13T09:32:40.192" v="1517"/>
        <pc:sldMkLst>
          <pc:docMk/>
          <pc:sldMk cId="4198956068" sldId="275"/>
        </pc:sldMkLst>
      </pc:sldChg>
      <pc:sldChg chg="addSp delSp modSp new">
        <pc:chgData name="Pankaj Pawar" userId="00179fea9feb3cb0" providerId="Windows Live" clId="Web-{B0B81808-46AF-55A8-E870-A679F99BA386}" dt="2024-10-13T09:55:25.965" v="1671" actId="20577"/>
        <pc:sldMkLst>
          <pc:docMk/>
          <pc:sldMk cId="1536097187" sldId="276"/>
        </pc:sldMkLst>
        <pc:spChg chg="del">
          <ac:chgData name="Pankaj Pawar" userId="00179fea9feb3cb0" providerId="Windows Live" clId="Web-{B0B81808-46AF-55A8-E870-A679F99BA386}" dt="2024-10-13T09:36:10.432" v="1569"/>
          <ac:spMkLst>
            <pc:docMk/>
            <pc:sldMk cId="1536097187" sldId="276"/>
            <ac:spMk id="2" creationId="{089D0BD8-8F1B-FD42-2CF5-7E4D7BBF8411}"/>
          </ac:spMkLst>
        </pc:spChg>
        <pc:spChg chg="mod">
          <ac:chgData name="Pankaj Pawar" userId="00179fea9feb3cb0" providerId="Windows Live" clId="Web-{B0B81808-46AF-55A8-E870-A679F99BA386}" dt="2024-10-13T09:55:25.965" v="1671" actId="20577"/>
          <ac:spMkLst>
            <pc:docMk/>
            <pc:sldMk cId="1536097187" sldId="276"/>
            <ac:spMk id="3" creationId="{941D3E4B-A224-8865-50B4-4E3629337859}"/>
          </ac:spMkLst>
        </pc:spChg>
        <pc:picChg chg="add del mod">
          <ac:chgData name="Pankaj Pawar" userId="00179fea9feb3cb0" providerId="Windows Live" clId="Web-{B0B81808-46AF-55A8-E870-A679F99BA386}" dt="2024-10-13T09:37:33.184" v="1588"/>
          <ac:picMkLst>
            <pc:docMk/>
            <pc:sldMk cId="1536097187" sldId="276"/>
            <ac:picMk id="4" creationId="{26E6224F-B685-F986-47B6-9D39CC136C89}"/>
          </ac:picMkLst>
        </pc:picChg>
      </pc:sldChg>
      <pc:sldChg chg="addSp delSp modSp new">
        <pc:chgData name="Pankaj Pawar" userId="00179fea9feb3cb0" providerId="Windows Live" clId="Web-{B0B81808-46AF-55A8-E870-A679F99BA386}" dt="2024-10-13T09:53:05.696" v="1652" actId="14100"/>
        <pc:sldMkLst>
          <pc:docMk/>
          <pc:sldMk cId="1231534736" sldId="277"/>
        </pc:sldMkLst>
        <pc:spChg chg="del">
          <ac:chgData name="Pankaj Pawar" userId="00179fea9feb3cb0" providerId="Windows Live" clId="Web-{B0B81808-46AF-55A8-E870-A679F99BA386}" dt="2024-10-13T09:51:51.944" v="1633"/>
          <ac:spMkLst>
            <pc:docMk/>
            <pc:sldMk cId="1231534736" sldId="277"/>
            <ac:spMk id="2" creationId="{BBF809DE-730C-6121-52B2-236354EE452E}"/>
          </ac:spMkLst>
        </pc:spChg>
        <pc:spChg chg="add del mod">
          <ac:chgData name="Pankaj Pawar" userId="00179fea9feb3cb0" providerId="Windows Live" clId="Web-{B0B81808-46AF-55A8-E870-A679F99BA386}" dt="2024-10-13T09:52:06.053" v="1637"/>
          <ac:spMkLst>
            <pc:docMk/>
            <pc:sldMk cId="1231534736" sldId="277"/>
            <ac:spMk id="3" creationId="{AEDAD7D5-F1BD-9A23-A336-2D9CF66496CC}"/>
          </ac:spMkLst>
        </pc:spChg>
        <pc:spChg chg="add mod">
          <ac:chgData name="Pankaj Pawar" userId="00179fea9feb3cb0" providerId="Windows Live" clId="Web-{B0B81808-46AF-55A8-E870-A679F99BA386}" dt="2024-10-13T09:52:52.773" v="1648" actId="1076"/>
          <ac:spMkLst>
            <pc:docMk/>
            <pc:sldMk cId="1231534736" sldId="277"/>
            <ac:spMk id="12" creationId="{D0EC03DF-54C2-DCF8-41E4-F8DBA3961B4C}"/>
          </ac:spMkLst>
        </pc:spChg>
        <pc:graphicFrameChg chg="add del mod ord modGraphic">
          <ac:chgData name="Pankaj Pawar" userId="00179fea9feb3cb0" providerId="Windows Live" clId="Web-{B0B81808-46AF-55A8-E870-A679F99BA386}" dt="2024-10-13T09:51:54.897" v="1635"/>
          <ac:graphicFrameMkLst>
            <pc:docMk/>
            <pc:sldMk cId="1231534736" sldId="277"/>
            <ac:graphicFrameMk id="4" creationId="{1320BF36-93D9-3239-23B0-29220C588CF9}"/>
          </ac:graphicFrameMkLst>
        </pc:graphicFrameChg>
        <pc:picChg chg="add mod ord">
          <ac:chgData name="Pankaj Pawar" userId="00179fea9feb3cb0" providerId="Windows Live" clId="Web-{B0B81808-46AF-55A8-E870-A679F99BA386}" dt="2024-10-13T09:53:05.696" v="1652" actId="14100"/>
          <ac:picMkLst>
            <pc:docMk/>
            <pc:sldMk cId="1231534736" sldId="277"/>
            <ac:picMk id="11" creationId="{A03BC913-FA53-93E3-936B-DAFE7AE54F64}"/>
          </ac:picMkLst>
        </pc:picChg>
      </pc:sldChg>
      <pc:sldMasterChg chg="del delSldLayout">
        <pc:chgData name="Pankaj Pawar" userId="00179fea9feb3cb0" providerId="Windows Live" clId="Web-{B0B81808-46AF-55A8-E870-A679F99BA386}" dt="2024-10-13T06:33:37.501" v="1"/>
        <pc:sldMasterMkLst>
          <pc:docMk/>
          <pc:sldMasterMk cId="3316539228" sldId="2147483708"/>
        </pc:sldMasterMkLst>
        <pc:sldLayoutChg chg="del">
          <pc:chgData name="Pankaj Pawar" userId="00179fea9feb3cb0" providerId="Windows Live" clId="Web-{B0B81808-46AF-55A8-E870-A679F99BA386}" dt="2024-10-13T06:33:37.501" v="1"/>
          <pc:sldLayoutMkLst>
            <pc:docMk/>
            <pc:sldMasterMk cId="3316539228" sldId="2147483708"/>
            <pc:sldLayoutMk cId="4233663839" sldId="2147483709"/>
          </pc:sldLayoutMkLst>
        </pc:sldLayoutChg>
        <pc:sldLayoutChg chg="del">
          <pc:chgData name="Pankaj Pawar" userId="00179fea9feb3cb0" providerId="Windows Live" clId="Web-{B0B81808-46AF-55A8-E870-A679F99BA386}" dt="2024-10-13T06:33:37.501" v="1"/>
          <pc:sldLayoutMkLst>
            <pc:docMk/>
            <pc:sldMasterMk cId="3316539228" sldId="2147483708"/>
            <pc:sldLayoutMk cId="3313684066" sldId="2147483710"/>
          </pc:sldLayoutMkLst>
        </pc:sldLayoutChg>
        <pc:sldLayoutChg chg="del">
          <pc:chgData name="Pankaj Pawar" userId="00179fea9feb3cb0" providerId="Windows Live" clId="Web-{B0B81808-46AF-55A8-E870-A679F99BA386}" dt="2024-10-13T06:33:37.501" v="1"/>
          <pc:sldLayoutMkLst>
            <pc:docMk/>
            <pc:sldMasterMk cId="3316539228" sldId="2147483708"/>
            <pc:sldLayoutMk cId="3976291197" sldId="2147483711"/>
          </pc:sldLayoutMkLst>
        </pc:sldLayoutChg>
        <pc:sldLayoutChg chg="del">
          <pc:chgData name="Pankaj Pawar" userId="00179fea9feb3cb0" providerId="Windows Live" clId="Web-{B0B81808-46AF-55A8-E870-A679F99BA386}" dt="2024-10-13T06:33:37.501" v="1"/>
          <pc:sldLayoutMkLst>
            <pc:docMk/>
            <pc:sldMasterMk cId="3316539228" sldId="2147483708"/>
            <pc:sldLayoutMk cId="272998379" sldId="2147483712"/>
          </pc:sldLayoutMkLst>
        </pc:sldLayoutChg>
        <pc:sldLayoutChg chg="del">
          <pc:chgData name="Pankaj Pawar" userId="00179fea9feb3cb0" providerId="Windows Live" clId="Web-{B0B81808-46AF-55A8-E870-A679F99BA386}" dt="2024-10-13T06:33:37.501" v="1"/>
          <pc:sldLayoutMkLst>
            <pc:docMk/>
            <pc:sldMasterMk cId="3316539228" sldId="2147483708"/>
            <pc:sldLayoutMk cId="2940797670" sldId="2147483713"/>
          </pc:sldLayoutMkLst>
        </pc:sldLayoutChg>
        <pc:sldLayoutChg chg="del">
          <pc:chgData name="Pankaj Pawar" userId="00179fea9feb3cb0" providerId="Windows Live" clId="Web-{B0B81808-46AF-55A8-E870-A679F99BA386}" dt="2024-10-13T06:33:37.501" v="1"/>
          <pc:sldLayoutMkLst>
            <pc:docMk/>
            <pc:sldMasterMk cId="3316539228" sldId="2147483708"/>
            <pc:sldLayoutMk cId="4279725417" sldId="2147483714"/>
          </pc:sldLayoutMkLst>
        </pc:sldLayoutChg>
        <pc:sldLayoutChg chg="del">
          <pc:chgData name="Pankaj Pawar" userId="00179fea9feb3cb0" providerId="Windows Live" clId="Web-{B0B81808-46AF-55A8-E870-A679F99BA386}" dt="2024-10-13T06:33:37.501" v="1"/>
          <pc:sldLayoutMkLst>
            <pc:docMk/>
            <pc:sldMasterMk cId="3316539228" sldId="2147483708"/>
            <pc:sldLayoutMk cId="3519520334" sldId="2147483715"/>
          </pc:sldLayoutMkLst>
        </pc:sldLayoutChg>
        <pc:sldLayoutChg chg="del">
          <pc:chgData name="Pankaj Pawar" userId="00179fea9feb3cb0" providerId="Windows Live" clId="Web-{B0B81808-46AF-55A8-E870-A679F99BA386}" dt="2024-10-13T06:33:37.501" v="1"/>
          <pc:sldLayoutMkLst>
            <pc:docMk/>
            <pc:sldMasterMk cId="3316539228" sldId="2147483708"/>
            <pc:sldLayoutMk cId="1463937189" sldId="2147483716"/>
          </pc:sldLayoutMkLst>
        </pc:sldLayoutChg>
        <pc:sldLayoutChg chg="del">
          <pc:chgData name="Pankaj Pawar" userId="00179fea9feb3cb0" providerId="Windows Live" clId="Web-{B0B81808-46AF-55A8-E870-A679F99BA386}" dt="2024-10-13T06:33:37.501" v="1"/>
          <pc:sldLayoutMkLst>
            <pc:docMk/>
            <pc:sldMasterMk cId="3316539228" sldId="2147483708"/>
            <pc:sldLayoutMk cId="4216489635" sldId="2147483717"/>
          </pc:sldLayoutMkLst>
        </pc:sldLayoutChg>
        <pc:sldLayoutChg chg="del">
          <pc:chgData name="Pankaj Pawar" userId="00179fea9feb3cb0" providerId="Windows Live" clId="Web-{B0B81808-46AF-55A8-E870-A679F99BA386}" dt="2024-10-13T06:33:37.501" v="1"/>
          <pc:sldLayoutMkLst>
            <pc:docMk/>
            <pc:sldMasterMk cId="3316539228" sldId="2147483708"/>
            <pc:sldLayoutMk cId="1063183015" sldId="2147483718"/>
          </pc:sldLayoutMkLst>
        </pc:sldLayoutChg>
        <pc:sldLayoutChg chg="del">
          <pc:chgData name="Pankaj Pawar" userId="00179fea9feb3cb0" providerId="Windows Live" clId="Web-{B0B81808-46AF-55A8-E870-A679F99BA386}" dt="2024-10-13T06:33:37.501" v="1"/>
          <pc:sldLayoutMkLst>
            <pc:docMk/>
            <pc:sldMasterMk cId="3316539228" sldId="2147483708"/>
            <pc:sldLayoutMk cId="1667364682" sldId="2147483719"/>
          </pc:sldLayoutMkLst>
        </pc:sldLayoutChg>
      </pc:sldMasterChg>
      <pc:sldMasterChg chg="add del addSldLayout delSldLayout">
        <pc:chgData name="Pankaj Pawar" userId="00179fea9feb3cb0" providerId="Windows Live" clId="Web-{B0B81808-46AF-55A8-E870-A679F99BA386}" dt="2024-10-13T06:34:02.016" v="6"/>
        <pc:sldMasterMkLst>
          <pc:docMk/>
          <pc:sldMasterMk cId="114124548" sldId="2147483791"/>
        </pc:sldMasterMkLst>
        <pc:sldLayoutChg chg="add del">
          <pc:chgData name="Pankaj Pawar" userId="00179fea9feb3cb0" providerId="Windows Live" clId="Web-{B0B81808-46AF-55A8-E870-A679F99BA386}" dt="2024-10-13T06:34:02.016" v="6"/>
          <pc:sldLayoutMkLst>
            <pc:docMk/>
            <pc:sldMasterMk cId="114124548" sldId="2147483791"/>
            <pc:sldLayoutMk cId="859239711" sldId="2147483780"/>
          </pc:sldLayoutMkLst>
        </pc:sldLayoutChg>
        <pc:sldLayoutChg chg="add del">
          <pc:chgData name="Pankaj Pawar" userId="00179fea9feb3cb0" providerId="Windows Live" clId="Web-{B0B81808-46AF-55A8-E870-A679F99BA386}" dt="2024-10-13T06:34:02.016" v="6"/>
          <pc:sldLayoutMkLst>
            <pc:docMk/>
            <pc:sldMasterMk cId="114124548" sldId="2147483791"/>
            <pc:sldLayoutMk cId="3136025137" sldId="2147483781"/>
          </pc:sldLayoutMkLst>
        </pc:sldLayoutChg>
        <pc:sldLayoutChg chg="add del">
          <pc:chgData name="Pankaj Pawar" userId="00179fea9feb3cb0" providerId="Windows Live" clId="Web-{B0B81808-46AF-55A8-E870-A679F99BA386}" dt="2024-10-13T06:34:02.016" v="6"/>
          <pc:sldLayoutMkLst>
            <pc:docMk/>
            <pc:sldMasterMk cId="114124548" sldId="2147483791"/>
            <pc:sldLayoutMk cId="3384895915" sldId="2147483782"/>
          </pc:sldLayoutMkLst>
        </pc:sldLayoutChg>
        <pc:sldLayoutChg chg="add del">
          <pc:chgData name="Pankaj Pawar" userId="00179fea9feb3cb0" providerId="Windows Live" clId="Web-{B0B81808-46AF-55A8-E870-A679F99BA386}" dt="2024-10-13T06:34:02.016" v="6"/>
          <pc:sldLayoutMkLst>
            <pc:docMk/>
            <pc:sldMasterMk cId="114124548" sldId="2147483791"/>
            <pc:sldLayoutMk cId="1325549723" sldId="2147483783"/>
          </pc:sldLayoutMkLst>
        </pc:sldLayoutChg>
        <pc:sldLayoutChg chg="add del">
          <pc:chgData name="Pankaj Pawar" userId="00179fea9feb3cb0" providerId="Windows Live" clId="Web-{B0B81808-46AF-55A8-E870-A679F99BA386}" dt="2024-10-13T06:34:02.016" v="6"/>
          <pc:sldLayoutMkLst>
            <pc:docMk/>
            <pc:sldMasterMk cId="114124548" sldId="2147483791"/>
            <pc:sldLayoutMk cId="4277261063" sldId="2147483784"/>
          </pc:sldLayoutMkLst>
        </pc:sldLayoutChg>
        <pc:sldLayoutChg chg="add del">
          <pc:chgData name="Pankaj Pawar" userId="00179fea9feb3cb0" providerId="Windows Live" clId="Web-{B0B81808-46AF-55A8-E870-A679F99BA386}" dt="2024-10-13T06:34:02.016" v="6"/>
          <pc:sldLayoutMkLst>
            <pc:docMk/>
            <pc:sldMasterMk cId="114124548" sldId="2147483791"/>
            <pc:sldLayoutMk cId="4281145688" sldId="2147483785"/>
          </pc:sldLayoutMkLst>
        </pc:sldLayoutChg>
        <pc:sldLayoutChg chg="add del">
          <pc:chgData name="Pankaj Pawar" userId="00179fea9feb3cb0" providerId="Windows Live" clId="Web-{B0B81808-46AF-55A8-E870-A679F99BA386}" dt="2024-10-13T06:34:02.016" v="6"/>
          <pc:sldLayoutMkLst>
            <pc:docMk/>
            <pc:sldMasterMk cId="114124548" sldId="2147483791"/>
            <pc:sldLayoutMk cId="928773042" sldId="2147483786"/>
          </pc:sldLayoutMkLst>
        </pc:sldLayoutChg>
        <pc:sldLayoutChg chg="add del">
          <pc:chgData name="Pankaj Pawar" userId="00179fea9feb3cb0" providerId="Windows Live" clId="Web-{B0B81808-46AF-55A8-E870-A679F99BA386}" dt="2024-10-13T06:34:02.016" v="6"/>
          <pc:sldLayoutMkLst>
            <pc:docMk/>
            <pc:sldMasterMk cId="114124548" sldId="2147483791"/>
            <pc:sldLayoutMk cId="1497173160" sldId="2147483787"/>
          </pc:sldLayoutMkLst>
        </pc:sldLayoutChg>
        <pc:sldLayoutChg chg="add del">
          <pc:chgData name="Pankaj Pawar" userId="00179fea9feb3cb0" providerId="Windows Live" clId="Web-{B0B81808-46AF-55A8-E870-A679F99BA386}" dt="2024-10-13T06:34:02.016" v="6"/>
          <pc:sldLayoutMkLst>
            <pc:docMk/>
            <pc:sldMasterMk cId="114124548" sldId="2147483791"/>
            <pc:sldLayoutMk cId="3683221957" sldId="2147483788"/>
          </pc:sldLayoutMkLst>
        </pc:sldLayoutChg>
        <pc:sldLayoutChg chg="add del">
          <pc:chgData name="Pankaj Pawar" userId="00179fea9feb3cb0" providerId="Windows Live" clId="Web-{B0B81808-46AF-55A8-E870-A679F99BA386}" dt="2024-10-13T06:34:02.016" v="6"/>
          <pc:sldLayoutMkLst>
            <pc:docMk/>
            <pc:sldMasterMk cId="114124548" sldId="2147483791"/>
            <pc:sldLayoutMk cId="4052168717" sldId="2147483789"/>
          </pc:sldLayoutMkLst>
        </pc:sldLayoutChg>
        <pc:sldLayoutChg chg="add del">
          <pc:chgData name="Pankaj Pawar" userId="00179fea9feb3cb0" providerId="Windows Live" clId="Web-{B0B81808-46AF-55A8-E870-A679F99BA386}" dt="2024-10-13T06:34:02.016" v="6"/>
          <pc:sldLayoutMkLst>
            <pc:docMk/>
            <pc:sldMasterMk cId="114124548" sldId="2147483791"/>
            <pc:sldLayoutMk cId="1948295694" sldId="2147483790"/>
          </pc:sldLayoutMkLst>
        </pc:sldLayoutChg>
      </pc:sldMasterChg>
      <pc:sldMasterChg chg="add del addSldLayout delSldLayout">
        <pc:chgData name="Pankaj Pawar" userId="00179fea9feb3cb0" providerId="Windows Live" clId="Web-{B0B81808-46AF-55A8-E870-A679F99BA386}" dt="2024-10-13T06:35:00.095" v="11"/>
        <pc:sldMasterMkLst>
          <pc:docMk/>
          <pc:sldMasterMk cId="4138640401" sldId="2147483841"/>
        </pc:sldMasterMkLst>
        <pc:sldLayoutChg chg="add del">
          <pc:chgData name="Pankaj Pawar" userId="00179fea9feb3cb0" providerId="Windows Live" clId="Web-{B0B81808-46AF-55A8-E870-A679F99BA386}" dt="2024-10-13T06:35:00.095" v="11"/>
          <pc:sldLayoutMkLst>
            <pc:docMk/>
            <pc:sldMasterMk cId="4138640401" sldId="2147483841"/>
            <pc:sldLayoutMk cId="3152438104" sldId="2147483830"/>
          </pc:sldLayoutMkLst>
        </pc:sldLayoutChg>
        <pc:sldLayoutChg chg="add del">
          <pc:chgData name="Pankaj Pawar" userId="00179fea9feb3cb0" providerId="Windows Live" clId="Web-{B0B81808-46AF-55A8-E870-A679F99BA386}" dt="2024-10-13T06:35:00.095" v="11"/>
          <pc:sldLayoutMkLst>
            <pc:docMk/>
            <pc:sldMasterMk cId="4138640401" sldId="2147483841"/>
            <pc:sldLayoutMk cId="3083547746" sldId="2147483831"/>
          </pc:sldLayoutMkLst>
        </pc:sldLayoutChg>
        <pc:sldLayoutChg chg="add del">
          <pc:chgData name="Pankaj Pawar" userId="00179fea9feb3cb0" providerId="Windows Live" clId="Web-{B0B81808-46AF-55A8-E870-A679F99BA386}" dt="2024-10-13T06:35:00.095" v="11"/>
          <pc:sldLayoutMkLst>
            <pc:docMk/>
            <pc:sldMasterMk cId="4138640401" sldId="2147483841"/>
            <pc:sldLayoutMk cId="2157730348" sldId="2147483832"/>
          </pc:sldLayoutMkLst>
        </pc:sldLayoutChg>
        <pc:sldLayoutChg chg="add del">
          <pc:chgData name="Pankaj Pawar" userId="00179fea9feb3cb0" providerId="Windows Live" clId="Web-{B0B81808-46AF-55A8-E870-A679F99BA386}" dt="2024-10-13T06:35:00.095" v="11"/>
          <pc:sldLayoutMkLst>
            <pc:docMk/>
            <pc:sldMasterMk cId="4138640401" sldId="2147483841"/>
            <pc:sldLayoutMk cId="327154013" sldId="2147483833"/>
          </pc:sldLayoutMkLst>
        </pc:sldLayoutChg>
        <pc:sldLayoutChg chg="add del">
          <pc:chgData name="Pankaj Pawar" userId="00179fea9feb3cb0" providerId="Windows Live" clId="Web-{B0B81808-46AF-55A8-E870-A679F99BA386}" dt="2024-10-13T06:35:00.095" v="11"/>
          <pc:sldLayoutMkLst>
            <pc:docMk/>
            <pc:sldMasterMk cId="4138640401" sldId="2147483841"/>
            <pc:sldLayoutMk cId="2597133406" sldId="2147483834"/>
          </pc:sldLayoutMkLst>
        </pc:sldLayoutChg>
        <pc:sldLayoutChg chg="add del">
          <pc:chgData name="Pankaj Pawar" userId="00179fea9feb3cb0" providerId="Windows Live" clId="Web-{B0B81808-46AF-55A8-E870-A679F99BA386}" dt="2024-10-13T06:35:00.095" v="11"/>
          <pc:sldLayoutMkLst>
            <pc:docMk/>
            <pc:sldMasterMk cId="4138640401" sldId="2147483841"/>
            <pc:sldLayoutMk cId="2952111457" sldId="2147483835"/>
          </pc:sldLayoutMkLst>
        </pc:sldLayoutChg>
        <pc:sldLayoutChg chg="add del">
          <pc:chgData name="Pankaj Pawar" userId="00179fea9feb3cb0" providerId="Windows Live" clId="Web-{B0B81808-46AF-55A8-E870-A679F99BA386}" dt="2024-10-13T06:35:00.095" v="11"/>
          <pc:sldLayoutMkLst>
            <pc:docMk/>
            <pc:sldMasterMk cId="4138640401" sldId="2147483841"/>
            <pc:sldLayoutMk cId="135231625" sldId="2147483836"/>
          </pc:sldLayoutMkLst>
        </pc:sldLayoutChg>
        <pc:sldLayoutChg chg="add del">
          <pc:chgData name="Pankaj Pawar" userId="00179fea9feb3cb0" providerId="Windows Live" clId="Web-{B0B81808-46AF-55A8-E870-A679F99BA386}" dt="2024-10-13T06:35:00.095" v="11"/>
          <pc:sldLayoutMkLst>
            <pc:docMk/>
            <pc:sldMasterMk cId="4138640401" sldId="2147483841"/>
            <pc:sldLayoutMk cId="3639703969" sldId="2147483837"/>
          </pc:sldLayoutMkLst>
        </pc:sldLayoutChg>
        <pc:sldLayoutChg chg="add del">
          <pc:chgData name="Pankaj Pawar" userId="00179fea9feb3cb0" providerId="Windows Live" clId="Web-{B0B81808-46AF-55A8-E870-A679F99BA386}" dt="2024-10-13T06:35:00.095" v="11"/>
          <pc:sldLayoutMkLst>
            <pc:docMk/>
            <pc:sldMasterMk cId="4138640401" sldId="2147483841"/>
            <pc:sldLayoutMk cId="1469836198" sldId="2147483838"/>
          </pc:sldLayoutMkLst>
        </pc:sldLayoutChg>
        <pc:sldLayoutChg chg="add del">
          <pc:chgData name="Pankaj Pawar" userId="00179fea9feb3cb0" providerId="Windows Live" clId="Web-{B0B81808-46AF-55A8-E870-A679F99BA386}" dt="2024-10-13T06:35:00.095" v="11"/>
          <pc:sldLayoutMkLst>
            <pc:docMk/>
            <pc:sldMasterMk cId="4138640401" sldId="2147483841"/>
            <pc:sldLayoutMk cId="3371054948" sldId="2147483839"/>
          </pc:sldLayoutMkLst>
        </pc:sldLayoutChg>
        <pc:sldLayoutChg chg="add del">
          <pc:chgData name="Pankaj Pawar" userId="00179fea9feb3cb0" providerId="Windows Live" clId="Web-{B0B81808-46AF-55A8-E870-A679F99BA386}" dt="2024-10-13T06:35:00.095" v="11"/>
          <pc:sldLayoutMkLst>
            <pc:docMk/>
            <pc:sldMasterMk cId="4138640401" sldId="2147483841"/>
            <pc:sldLayoutMk cId="1094005186" sldId="2147483840"/>
          </pc:sldLayoutMkLst>
        </pc:sldLayoutChg>
      </pc:sldMasterChg>
      <pc:sldMasterChg chg="add addSldLayout">
        <pc:chgData name="Pankaj Pawar" userId="00179fea9feb3cb0" providerId="Windows Live" clId="Web-{B0B81808-46AF-55A8-E870-A679F99BA386}" dt="2024-10-13T06:35:00.095" v="11"/>
        <pc:sldMasterMkLst>
          <pc:docMk/>
          <pc:sldMasterMk cId="4106863265" sldId="2147483892"/>
        </pc:sldMasterMkLst>
        <pc:sldLayoutChg chg="add">
          <pc:chgData name="Pankaj Pawar" userId="00179fea9feb3cb0" providerId="Windows Live" clId="Web-{B0B81808-46AF-55A8-E870-A679F99BA386}" dt="2024-10-13T06:35:00.095" v="11"/>
          <pc:sldLayoutMkLst>
            <pc:docMk/>
            <pc:sldMasterMk cId="4106863265" sldId="2147483892"/>
            <pc:sldLayoutMk cId="3646061202" sldId="2147483881"/>
          </pc:sldLayoutMkLst>
        </pc:sldLayoutChg>
        <pc:sldLayoutChg chg="add">
          <pc:chgData name="Pankaj Pawar" userId="00179fea9feb3cb0" providerId="Windows Live" clId="Web-{B0B81808-46AF-55A8-E870-A679F99BA386}" dt="2024-10-13T06:35:00.095" v="11"/>
          <pc:sldLayoutMkLst>
            <pc:docMk/>
            <pc:sldMasterMk cId="4106863265" sldId="2147483892"/>
            <pc:sldLayoutMk cId="95819043" sldId="2147483882"/>
          </pc:sldLayoutMkLst>
        </pc:sldLayoutChg>
        <pc:sldLayoutChg chg="add">
          <pc:chgData name="Pankaj Pawar" userId="00179fea9feb3cb0" providerId="Windows Live" clId="Web-{B0B81808-46AF-55A8-E870-A679F99BA386}" dt="2024-10-13T06:35:00.095" v="11"/>
          <pc:sldLayoutMkLst>
            <pc:docMk/>
            <pc:sldMasterMk cId="4106863265" sldId="2147483892"/>
            <pc:sldLayoutMk cId="4164784282" sldId="2147483883"/>
          </pc:sldLayoutMkLst>
        </pc:sldLayoutChg>
        <pc:sldLayoutChg chg="add">
          <pc:chgData name="Pankaj Pawar" userId="00179fea9feb3cb0" providerId="Windows Live" clId="Web-{B0B81808-46AF-55A8-E870-A679F99BA386}" dt="2024-10-13T06:35:00.095" v="11"/>
          <pc:sldLayoutMkLst>
            <pc:docMk/>
            <pc:sldMasterMk cId="4106863265" sldId="2147483892"/>
            <pc:sldLayoutMk cId="2888498827" sldId="2147483884"/>
          </pc:sldLayoutMkLst>
        </pc:sldLayoutChg>
        <pc:sldLayoutChg chg="add">
          <pc:chgData name="Pankaj Pawar" userId="00179fea9feb3cb0" providerId="Windows Live" clId="Web-{B0B81808-46AF-55A8-E870-A679F99BA386}" dt="2024-10-13T06:35:00.095" v="11"/>
          <pc:sldLayoutMkLst>
            <pc:docMk/>
            <pc:sldMasterMk cId="4106863265" sldId="2147483892"/>
            <pc:sldLayoutMk cId="3033755315" sldId="2147483885"/>
          </pc:sldLayoutMkLst>
        </pc:sldLayoutChg>
        <pc:sldLayoutChg chg="add">
          <pc:chgData name="Pankaj Pawar" userId="00179fea9feb3cb0" providerId="Windows Live" clId="Web-{B0B81808-46AF-55A8-E870-A679F99BA386}" dt="2024-10-13T06:35:00.095" v="11"/>
          <pc:sldLayoutMkLst>
            <pc:docMk/>
            <pc:sldMasterMk cId="4106863265" sldId="2147483892"/>
            <pc:sldLayoutMk cId="3131661191" sldId="2147483886"/>
          </pc:sldLayoutMkLst>
        </pc:sldLayoutChg>
        <pc:sldLayoutChg chg="add">
          <pc:chgData name="Pankaj Pawar" userId="00179fea9feb3cb0" providerId="Windows Live" clId="Web-{B0B81808-46AF-55A8-E870-A679F99BA386}" dt="2024-10-13T06:35:00.095" v="11"/>
          <pc:sldLayoutMkLst>
            <pc:docMk/>
            <pc:sldMasterMk cId="4106863265" sldId="2147483892"/>
            <pc:sldLayoutMk cId="1654215803" sldId="2147483887"/>
          </pc:sldLayoutMkLst>
        </pc:sldLayoutChg>
        <pc:sldLayoutChg chg="add">
          <pc:chgData name="Pankaj Pawar" userId="00179fea9feb3cb0" providerId="Windows Live" clId="Web-{B0B81808-46AF-55A8-E870-A679F99BA386}" dt="2024-10-13T06:35:00.095" v="11"/>
          <pc:sldLayoutMkLst>
            <pc:docMk/>
            <pc:sldMasterMk cId="4106863265" sldId="2147483892"/>
            <pc:sldLayoutMk cId="3552995861" sldId="2147483888"/>
          </pc:sldLayoutMkLst>
        </pc:sldLayoutChg>
        <pc:sldLayoutChg chg="add">
          <pc:chgData name="Pankaj Pawar" userId="00179fea9feb3cb0" providerId="Windows Live" clId="Web-{B0B81808-46AF-55A8-E870-A679F99BA386}" dt="2024-10-13T06:35:00.095" v="11"/>
          <pc:sldLayoutMkLst>
            <pc:docMk/>
            <pc:sldMasterMk cId="4106863265" sldId="2147483892"/>
            <pc:sldLayoutMk cId="960337605" sldId="2147483889"/>
          </pc:sldLayoutMkLst>
        </pc:sldLayoutChg>
        <pc:sldLayoutChg chg="add">
          <pc:chgData name="Pankaj Pawar" userId="00179fea9feb3cb0" providerId="Windows Live" clId="Web-{B0B81808-46AF-55A8-E870-A679F99BA386}" dt="2024-10-13T06:35:00.095" v="11"/>
          <pc:sldLayoutMkLst>
            <pc:docMk/>
            <pc:sldMasterMk cId="4106863265" sldId="2147483892"/>
            <pc:sldLayoutMk cId="3481840979" sldId="2147483890"/>
          </pc:sldLayoutMkLst>
        </pc:sldLayoutChg>
        <pc:sldLayoutChg chg="add">
          <pc:chgData name="Pankaj Pawar" userId="00179fea9feb3cb0" providerId="Windows Live" clId="Web-{B0B81808-46AF-55A8-E870-A679F99BA386}" dt="2024-10-13T06:35:00.095" v="11"/>
          <pc:sldLayoutMkLst>
            <pc:docMk/>
            <pc:sldMasterMk cId="4106863265" sldId="2147483892"/>
            <pc:sldLayoutMk cId="2280898115" sldId="2147483891"/>
          </pc:sldLayoutMkLst>
        </pc:sldLayoutChg>
      </pc:sldMasterChg>
    </pc:docChg>
  </pc:docChgLst>
  <pc:docChgLst>
    <pc:chgData name="Pankaj Pawar" userId="00179fea9feb3cb0" providerId="LiveId" clId="{139C0825-6AF3-4C16-A404-4E272D26FD9E}"/>
    <pc:docChg chg="undo custSel addSld delSld modSld">
      <pc:chgData name="Pankaj Pawar" userId="00179fea9feb3cb0" providerId="LiveId" clId="{139C0825-6AF3-4C16-A404-4E272D26FD9E}" dt="2024-11-27T17:47:58.354" v="194" actId="207"/>
      <pc:docMkLst>
        <pc:docMk/>
      </pc:docMkLst>
      <pc:sldChg chg="modSp mod">
        <pc:chgData name="Pankaj Pawar" userId="00179fea9feb3cb0" providerId="LiveId" clId="{139C0825-6AF3-4C16-A404-4E272D26FD9E}" dt="2024-11-27T17:21:15.188" v="5" actId="1076"/>
        <pc:sldMkLst>
          <pc:docMk/>
          <pc:sldMk cId="910995432" sldId="256"/>
        </pc:sldMkLst>
        <pc:spChg chg="mod">
          <ac:chgData name="Pankaj Pawar" userId="00179fea9feb3cb0" providerId="LiveId" clId="{139C0825-6AF3-4C16-A404-4E272D26FD9E}" dt="2024-11-27T17:21:15.188" v="5" actId="1076"/>
          <ac:spMkLst>
            <pc:docMk/>
            <pc:sldMk cId="910995432" sldId="256"/>
            <ac:spMk id="2" creationId="{1060422A-7C36-3478-6C32-33E2D39E425D}"/>
          </ac:spMkLst>
        </pc:spChg>
      </pc:sldChg>
      <pc:sldChg chg="modSp mod">
        <pc:chgData name="Pankaj Pawar" userId="00179fea9feb3cb0" providerId="LiveId" clId="{139C0825-6AF3-4C16-A404-4E272D26FD9E}" dt="2024-11-27T17:21:43.354" v="10" actId="255"/>
        <pc:sldMkLst>
          <pc:docMk/>
          <pc:sldMk cId="2033652980" sldId="257"/>
        </pc:sldMkLst>
        <pc:spChg chg="mod">
          <ac:chgData name="Pankaj Pawar" userId="00179fea9feb3cb0" providerId="LiveId" clId="{139C0825-6AF3-4C16-A404-4E272D26FD9E}" dt="2024-11-27T17:21:43.354" v="10" actId="255"/>
          <ac:spMkLst>
            <pc:docMk/>
            <pc:sldMk cId="2033652980" sldId="257"/>
            <ac:spMk id="3" creationId="{3D27403D-4D77-274A-1730-7BDC2870DDA3}"/>
          </ac:spMkLst>
        </pc:spChg>
      </pc:sldChg>
      <pc:sldChg chg="addSp delSp modSp mod">
        <pc:chgData name="Pankaj Pawar" userId="00179fea9feb3cb0" providerId="LiveId" clId="{139C0825-6AF3-4C16-A404-4E272D26FD9E}" dt="2024-11-27T17:33:07.249" v="17" actId="14100"/>
        <pc:sldMkLst>
          <pc:docMk/>
          <pc:sldMk cId="2165838614" sldId="258"/>
        </pc:sldMkLst>
        <pc:spChg chg="add">
          <ac:chgData name="Pankaj Pawar" userId="00179fea9feb3cb0" providerId="LiveId" clId="{139C0825-6AF3-4C16-A404-4E272D26FD9E}" dt="2024-11-27T17:32:50.752" v="11"/>
          <ac:spMkLst>
            <pc:docMk/>
            <pc:sldMk cId="2165838614" sldId="258"/>
            <ac:spMk id="2" creationId="{FC8C3418-F719-C695-622C-EFBA4EAF2946}"/>
          </ac:spMkLst>
        </pc:spChg>
        <pc:spChg chg="del">
          <ac:chgData name="Pankaj Pawar" userId="00179fea9feb3cb0" providerId="LiveId" clId="{139C0825-6AF3-4C16-A404-4E272D26FD9E}" dt="2024-11-27T17:33:00.701" v="12" actId="21"/>
          <ac:spMkLst>
            <pc:docMk/>
            <pc:sldMk cId="2165838614" sldId="258"/>
            <ac:spMk id="3" creationId="{07E79403-AD2E-3F07-4133-2DC303A72311}"/>
          </ac:spMkLst>
        </pc:spChg>
        <pc:spChg chg="add del mod">
          <ac:chgData name="Pankaj Pawar" userId="00179fea9feb3cb0" providerId="LiveId" clId="{139C0825-6AF3-4C16-A404-4E272D26FD9E}" dt="2024-11-27T17:33:02.484" v="13"/>
          <ac:spMkLst>
            <pc:docMk/>
            <pc:sldMk cId="2165838614" sldId="258"/>
            <ac:spMk id="5" creationId="{F87F884A-B18A-B1E1-6C68-1B7C52792659}"/>
          </ac:spMkLst>
        </pc:spChg>
        <pc:spChg chg="add mod">
          <ac:chgData name="Pankaj Pawar" userId="00179fea9feb3cb0" providerId="LiveId" clId="{139C0825-6AF3-4C16-A404-4E272D26FD9E}" dt="2024-11-27T17:33:07.249" v="17" actId="14100"/>
          <ac:spMkLst>
            <pc:docMk/>
            <pc:sldMk cId="2165838614" sldId="258"/>
            <ac:spMk id="6" creationId="{07E79403-AD2E-3F07-4133-2DC303A72311}"/>
          </ac:spMkLst>
        </pc:spChg>
      </pc:sldChg>
      <pc:sldChg chg="addSp delSp modSp mod">
        <pc:chgData name="Pankaj Pawar" userId="00179fea9feb3cb0" providerId="LiveId" clId="{139C0825-6AF3-4C16-A404-4E272D26FD9E}" dt="2024-11-27T17:38:30.917" v="78"/>
        <pc:sldMkLst>
          <pc:docMk/>
          <pc:sldMk cId="3204802013" sldId="260"/>
        </pc:sldMkLst>
        <pc:spChg chg="del mod">
          <ac:chgData name="Pankaj Pawar" userId="00179fea9feb3cb0" providerId="LiveId" clId="{139C0825-6AF3-4C16-A404-4E272D26FD9E}" dt="2024-11-27T17:36:45.556" v="45" actId="21"/>
          <ac:spMkLst>
            <pc:docMk/>
            <pc:sldMk cId="3204802013" sldId="260"/>
            <ac:spMk id="3" creationId="{53CEA90D-7F1E-EA7F-12F2-73EB78416F4F}"/>
          </ac:spMkLst>
        </pc:spChg>
        <pc:spChg chg="add del mod">
          <ac:chgData name="Pankaj Pawar" userId="00179fea9feb3cb0" providerId="LiveId" clId="{139C0825-6AF3-4C16-A404-4E272D26FD9E}" dt="2024-11-27T17:36:47.407" v="46"/>
          <ac:spMkLst>
            <pc:docMk/>
            <pc:sldMk cId="3204802013" sldId="260"/>
            <ac:spMk id="4" creationId="{16F55C19-237F-7D2A-8632-D85F64A6F30F}"/>
          </ac:spMkLst>
        </pc:spChg>
        <pc:spChg chg="add mod">
          <ac:chgData name="Pankaj Pawar" userId="00179fea9feb3cb0" providerId="LiveId" clId="{139C0825-6AF3-4C16-A404-4E272D26FD9E}" dt="2024-11-27T17:38:30.917" v="78"/>
          <ac:spMkLst>
            <pc:docMk/>
            <pc:sldMk cId="3204802013" sldId="260"/>
            <ac:spMk id="5" creationId="{53CEA90D-7F1E-EA7F-12F2-73EB78416F4F}"/>
          </ac:spMkLst>
        </pc:spChg>
        <pc:spChg chg="add">
          <ac:chgData name="Pankaj Pawar" userId="00179fea9feb3cb0" providerId="LiveId" clId="{139C0825-6AF3-4C16-A404-4E272D26FD9E}" dt="2024-11-27T17:36:54.121" v="47"/>
          <ac:spMkLst>
            <pc:docMk/>
            <pc:sldMk cId="3204802013" sldId="260"/>
            <ac:spMk id="6" creationId="{64049366-E4DC-CC98-6407-46F2FB203752}"/>
          </ac:spMkLst>
        </pc:spChg>
        <pc:spChg chg="add">
          <ac:chgData name="Pankaj Pawar" userId="00179fea9feb3cb0" providerId="LiveId" clId="{139C0825-6AF3-4C16-A404-4E272D26FD9E}" dt="2024-11-27T17:36:54.121" v="47"/>
          <ac:spMkLst>
            <pc:docMk/>
            <pc:sldMk cId="3204802013" sldId="260"/>
            <ac:spMk id="7" creationId="{2A209414-A356-B21C-0BD4-AC33303AD958}"/>
          </ac:spMkLst>
        </pc:spChg>
        <pc:spChg chg="add mod">
          <ac:chgData name="Pankaj Pawar" userId="00179fea9feb3cb0" providerId="LiveId" clId="{139C0825-6AF3-4C16-A404-4E272D26FD9E}" dt="2024-11-27T17:37:08.041" v="52" actId="113"/>
          <ac:spMkLst>
            <pc:docMk/>
            <pc:sldMk cId="3204802013" sldId="260"/>
            <ac:spMk id="8" creationId="{C64ACCD8-9A1D-B67B-4DB4-E8F08ED16A98}"/>
          </ac:spMkLst>
        </pc:spChg>
        <pc:spChg chg="add mod">
          <ac:chgData name="Pankaj Pawar" userId="00179fea9feb3cb0" providerId="LiveId" clId="{139C0825-6AF3-4C16-A404-4E272D26FD9E}" dt="2024-11-27T17:37:08.041" v="52" actId="113"/>
          <ac:spMkLst>
            <pc:docMk/>
            <pc:sldMk cId="3204802013" sldId="260"/>
            <ac:spMk id="9" creationId="{72047425-1463-063C-3C66-CB54C6245C91}"/>
          </ac:spMkLst>
        </pc:spChg>
        <pc:spChg chg="add">
          <ac:chgData name="Pankaj Pawar" userId="00179fea9feb3cb0" providerId="LiveId" clId="{139C0825-6AF3-4C16-A404-4E272D26FD9E}" dt="2024-11-27T17:37:20.764" v="55"/>
          <ac:spMkLst>
            <pc:docMk/>
            <pc:sldMk cId="3204802013" sldId="260"/>
            <ac:spMk id="10" creationId="{8D4A168E-0ADE-EA7B-0E2D-23BED185C297}"/>
          </ac:spMkLst>
        </pc:spChg>
        <pc:spChg chg="add">
          <ac:chgData name="Pankaj Pawar" userId="00179fea9feb3cb0" providerId="LiveId" clId="{139C0825-6AF3-4C16-A404-4E272D26FD9E}" dt="2024-11-27T17:37:24.437" v="57"/>
          <ac:spMkLst>
            <pc:docMk/>
            <pc:sldMk cId="3204802013" sldId="260"/>
            <ac:spMk id="11" creationId="{84771B13-4559-7064-ADF7-AA89A09A5A2D}"/>
          </ac:spMkLst>
        </pc:spChg>
        <pc:spChg chg="add">
          <ac:chgData name="Pankaj Pawar" userId="00179fea9feb3cb0" providerId="LiveId" clId="{139C0825-6AF3-4C16-A404-4E272D26FD9E}" dt="2024-11-27T17:37:45.513" v="62"/>
          <ac:spMkLst>
            <pc:docMk/>
            <pc:sldMk cId="3204802013" sldId="260"/>
            <ac:spMk id="12" creationId="{C7948262-01AF-695B-E128-CCD95A414ABF}"/>
          </ac:spMkLst>
        </pc:spChg>
        <pc:spChg chg="add">
          <ac:chgData name="Pankaj Pawar" userId="00179fea9feb3cb0" providerId="LiveId" clId="{139C0825-6AF3-4C16-A404-4E272D26FD9E}" dt="2024-11-27T17:38:10.638" v="71"/>
          <ac:spMkLst>
            <pc:docMk/>
            <pc:sldMk cId="3204802013" sldId="260"/>
            <ac:spMk id="13" creationId="{D2182E33-2265-FA4A-B872-8ED0843127E5}"/>
          </ac:spMkLst>
        </pc:spChg>
      </pc:sldChg>
      <pc:sldChg chg="addSp modSp mod">
        <pc:chgData name="Pankaj Pawar" userId="00179fea9feb3cb0" providerId="LiveId" clId="{139C0825-6AF3-4C16-A404-4E272D26FD9E}" dt="2024-11-27T17:39:36.194" v="93" actId="27636"/>
        <pc:sldMkLst>
          <pc:docMk/>
          <pc:sldMk cId="3158616767" sldId="261"/>
        </pc:sldMkLst>
        <pc:spChg chg="add">
          <ac:chgData name="Pankaj Pawar" userId="00179fea9feb3cb0" providerId="LiveId" clId="{139C0825-6AF3-4C16-A404-4E272D26FD9E}" dt="2024-11-27T17:36:12.798" v="42"/>
          <ac:spMkLst>
            <pc:docMk/>
            <pc:sldMk cId="3158616767" sldId="261"/>
            <ac:spMk id="2" creationId="{76C0F82E-9002-9C80-3F2C-D28EFA48D8FE}"/>
          </ac:spMkLst>
        </pc:spChg>
        <pc:spChg chg="mod">
          <ac:chgData name="Pankaj Pawar" userId="00179fea9feb3cb0" providerId="LiveId" clId="{139C0825-6AF3-4C16-A404-4E272D26FD9E}" dt="2024-11-27T17:39:36.194" v="93" actId="27636"/>
          <ac:spMkLst>
            <pc:docMk/>
            <pc:sldMk cId="3158616767" sldId="261"/>
            <ac:spMk id="3" creationId="{18B1CB1F-0B09-E630-6C28-BE433A0C6BF9}"/>
          </ac:spMkLst>
        </pc:spChg>
        <pc:spChg chg="add">
          <ac:chgData name="Pankaj Pawar" userId="00179fea9feb3cb0" providerId="LiveId" clId="{139C0825-6AF3-4C16-A404-4E272D26FD9E}" dt="2024-11-27T17:36:12.798" v="42"/>
          <ac:spMkLst>
            <pc:docMk/>
            <pc:sldMk cId="3158616767" sldId="261"/>
            <ac:spMk id="4" creationId="{5E84288D-FCA5-9916-E033-70D7D1D84E4E}"/>
          </ac:spMkLst>
        </pc:spChg>
        <pc:spChg chg="add">
          <ac:chgData name="Pankaj Pawar" userId="00179fea9feb3cb0" providerId="LiveId" clId="{139C0825-6AF3-4C16-A404-4E272D26FD9E}" dt="2024-11-27T17:36:38.002" v="44"/>
          <ac:spMkLst>
            <pc:docMk/>
            <pc:sldMk cId="3158616767" sldId="261"/>
            <ac:spMk id="5" creationId="{B70C18D3-8939-F56E-BCA0-491BA70F6ABE}"/>
          </ac:spMkLst>
        </pc:spChg>
        <pc:spChg chg="add">
          <ac:chgData name="Pankaj Pawar" userId="00179fea9feb3cb0" providerId="LiveId" clId="{139C0825-6AF3-4C16-A404-4E272D26FD9E}" dt="2024-11-27T17:36:38.002" v="44"/>
          <ac:spMkLst>
            <pc:docMk/>
            <pc:sldMk cId="3158616767" sldId="261"/>
            <ac:spMk id="6" creationId="{95659A65-6CCD-B375-DF9C-05CAA350B4C0}"/>
          </ac:spMkLst>
        </pc:spChg>
      </pc:sldChg>
      <pc:sldChg chg="addSp delSp modSp mod">
        <pc:chgData name="Pankaj Pawar" userId="00179fea9feb3cb0" providerId="LiveId" clId="{139C0825-6AF3-4C16-A404-4E272D26FD9E}" dt="2024-11-27T17:40:06.424" v="103"/>
        <pc:sldMkLst>
          <pc:docMk/>
          <pc:sldMk cId="1626131345" sldId="262"/>
        </pc:sldMkLst>
        <pc:spChg chg="add mod">
          <ac:chgData name="Pankaj Pawar" userId="00179fea9feb3cb0" providerId="LiveId" clId="{139C0825-6AF3-4C16-A404-4E272D26FD9E}" dt="2024-11-27T17:40:05.520" v="101" actId="5793"/>
          <ac:spMkLst>
            <pc:docMk/>
            <pc:sldMk cId="1626131345" sldId="262"/>
            <ac:spMk id="3" creationId="{457D2F38-02E7-A2D0-98BB-A8C76F3329BC}"/>
          </ac:spMkLst>
        </pc:spChg>
        <pc:spChg chg="del mod">
          <ac:chgData name="Pankaj Pawar" userId="00179fea9feb3cb0" providerId="LiveId" clId="{139C0825-6AF3-4C16-A404-4E272D26FD9E}" dt="2024-11-27T17:40:06.424" v="103"/>
          <ac:spMkLst>
            <pc:docMk/>
            <pc:sldMk cId="1626131345" sldId="262"/>
            <ac:spMk id="7" creationId="{A6FDCCEE-9352-DE8C-BA29-1155AFE8A5BC}"/>
          </ac:spMkLst>
        </pc:spChg>
        <pc:picChg chg="del">
          <ac:chgData name="Pankaj Pawar" userId="00179fea9feb3cb0" providerId="LiveId" clId="{139C0825-6AF3-4C16-A404-4E272D26FD9E}" dt="2024-11-27T17:39:46.702" v="94" actId="478"/>
          <ac:picMkLst>
            <pc:docMk/>
            <pc:sldMk cId="1626131345" sldId="262"/>
            <ac:picMk id="6" creationId="{01EF1CE4-942A-6FB9-133E-B036C5FE2001}"/>
          </ac:picMkLst>
        </pc:picChg>
      </pc:sldChg>
      <pc:sldChg chg="delSp del mod">
        <pc:chgData name="Pankaj Pawar" userId="00179fea9feb3cb0" providerId="LiveId" clId="{139C0825-6AF3-4C16-A404-4E272D26FD9E}" dt="2024-11-27T17:40:16.749" v="105" actId="2696"/>
        <pc:sldMkLst>
          <pc:docMk/>
          <pc:sldMk cId="3567087310" sldId="263"/>
        </pc:sldMkLst>
        <pc:picChg chg="del">
          <ac:chgData name="Pankaj Pawar" userId="00179fea9feb3cb0" providerId="LiveId" clId="{139C0825-6AF3-4C16-A404-4E272D26FD9E}" dt="2024-11-27T17:40:09.807" v="104" actId="478"/>
          <ac:picMkLst>
            <pc:docMk/>
            <pc:sldMk cId="3567087310" sldId="263"/>
            <ac:picMk id="4" creationId="{5D8AF450-C626-1002-2A7F-944CBE2BF52D}"/>
          </ac:picMkLst>
        </pc:picChg>
      </pc:sldChg>
      <pc:sldChg chg="modSp mod">
        <pc:chgData name="Pankaj Pawar" userId="00179fea9feb3cb0" providerId="LiveId" clId="{139C0825-6AF3-4C16-A404-4E272D26FD9E}" dt="2024-11-27T17:41:54.207" v="117"/>
        <pc:sldMkLst>
          <pc:docMk/>
          <pc:sldMk cId="1920570994" sldId="264"/>
        </pc:sldMkLst>
        <pc:spChg chg="mod">
          <ac:chgData name="Pankaj Pawar" userId="00179fea9feb3cb0" providerId="LiveId" clId="{139C0825-6AF3-4C16-A404-4E272D26FD9E}" dt="2024-11-27T17:41:54.207" v="117"/>
          <ac:spMkLst>
            <pc:docMk/>
            <pc:sldMk cId="1920570994" sldId="264"/>
            <ac:spMk id="8" creationId="{33D51681-93C1-867A-92DF-D25742E7B0F7}"/>
          </ac:spMkLst>
        </pc:spChg>
      </pc:sldChg>
      <pc:sldChg chg="addSp delSp modSp mod">
        <pc:chgData name="Pankaj Pawar" userId="00179fea9feb3cb0" providerId="LiveId" clId="{139C0825-6AF3-4C16-A404-4E272D26FD9E}" dt="2024-11-27T17:40:54.973" v="111"/>
        <pc:sldMkLst>
          <pc:docMk/>
          <pc:sldMk cId="2166911430" sldId="265"/>
        </pc:sldMkLst>
        <pc:spChg chg="add">
          <ac:chgData name="Pankaj Pawar" userId="00179fea9feb3cb0" providerId="LiveId" clId="{139C0825-6AF3-4C16-A404-4E272D26FD9E}" dt="2024-11-27T17:40:38.809" v="110"/>
          <ac:spMkLst>
            <pc:docMk/>
            <pc:sldMk cId="2166911430" sldId="265"/>
            <ac:spMk id="2" creationId="{20A59335-5FDD-751B-EB53-9A85D49062D4}"/>
          </ac:spMkLst>
        </pc:spChg>
        <pc:spChg chg="mod">
          <ac:chgData name="Pankaj Pawar" userId="00179fea9feb3cb0" providerId="LiveId" clId="{139C0825-6AF3-4C16-A404-4E272D26FD9E}" dt="2024-11-27T17:40:54.973" v="111"/>
          <ac:spMkLst>
            <pc:docMk/>
            <pc:sldMk cId="2166911430" sldId="265"/>
            <ac:spMk id="3" creationId="{DFCC38EC-3C55-0661-1641-F0CE2B2B2586}"/>
          </ac:spMkLst>
        </pc:spChg>
        <pc:picChg chg="del">
          <ac:chgData name="Pankaj Pawar" userId="00179fea9feb3cb0" providerId="LiveId" clId="{139C0825-6AF3-4C16-A404-4E272D26FD9E}" dt="2024-11-27T17:40:20.828" v="106" actId="478"/>
          <ac:picMkLst>
            <pc:docMk/>
            <pc:sldMk cId="2166911430" sldId="265"/>
            <ac:picMk id="7" creationId="{12FB4341-B704-C1DF-C9D4-13FF78014F91}"/>
          </ac:picMkLst>
        </pc:picChg>
      </pc:sldChg>
      <pc:sldChg chg="addSp delSp modSp mod">
        <pc:chgData name="Pankaj Pawar" userId="00179fea9feb3cb0" providerId="LiveId" clId="{139C0825-6AF3-4C16-A404-4E272D26FD9E}" dt="2024-11-27T17:34:42.974" v="32" actId="1076"/>
        <pc:sldMkLst>
          <pc:docMk/>
          <pc:sldMk cId="1571957095" sldId="267"/>
        </pc:sldMkLst>
        <pc:spChg chg="mod">
          <ac:chgData name="Pankaj Pawar" userId="00179fea9feb3cb0" providerId="LiveId" clId="{139C0825-6AF3-4C16-A404-4E272D26FD9E}" dt="2024-11-27T17:34:42.974" v="32" actId="1076"/>
          <ac:spMkLst>
            <pc:docMk/>
            <pc:sldMk cId="1571957095" sldId="267"/>
            <ac:spMk id="2" creationId="{6BF2D68B-FE9A-CC51-778A-7D63DEA2DFAE}"/>
          </ac:spMkLst>
        </pc:spChg>
        <pc:spChg chg="add del mod">
          <ac:chgData name="Pankaj Pawar" userId="00179fea9feb3cb0" providerId="LiveId" clId="{139C0825-6AF3-4C16-A404-4E272D26FD9E}" dt="2024-11-27T17:33:35.036" v="21"/>
          <ac:spMkLst>
            <pc:docMk/>
            <pc:sldMk cId="1571957095" sldId="267"/>
            <ac:spMk id="5" creationId="{4CA05D8E-B905-0613-AD1A-8938C7FEC5CB}"/>
          </ac:spMkLst>
        </pc:spChg>
        <pc:spChg chg="add mod">
          <ac:chgData name="Pankaj Pawar" userId="00179fea9feb3cb0" providerId="LiveId" clId="{139C0825-6AF3-4C16-A404-4E272D26FD9E}" dt="2024-11-27T17:33:33.757" v="20"/>
          <ac:spMkLst>
            <pc:docMk/>
            <pc:sldMk cId="1571957095" sldId="267"/>
            <ac:spMk id="6" creationId="{905E1AC8-10CA-845B-48E3-52E927D4240E}"/>
          </ac:spMkLst>
        </pc:spChg>
        <pc:spChg chg="add mod">
          <ac:chgData name="Pankaj Pawar" userId="00179fea9feb3cb0" providerId="LiveId" clId="{139C0825-6AF3-4C16-A404-4E272D26FD9E}" dt="2024-11-27T17:34:31.353" v="31" actId="255"/>
          <ac:spMkLst>
            <pc:docMk/>
            <pc:sldMk cId="1571957095" sldId="267"/>
            <ac:spMk id="7" creationId="{DB3CEF00-2E33-0591-C85E-D7A079A1FC1F}"/>
          </ac:spMkLst>
        </pc:spChg>
        <pc:picChg chg="del">
          <ac:chgData name="Pankaj Pawar" userId="00179fea9feb3cb0" providerId="LiveId" clId="{139C0825-6AF3-4C16-A404-4E272D26FD9E}" dt="2024-11-27T17:33:30.153" v="18" actId="478"/>
          <ac:picMkLst>
            <pc:docMk/>
            <pc:sldMk cId="1571957095" sldId="267"/>
            <ac:picMk id="4" creationId="{3CA8FE0C-766A-31A5-209D-DEE432D0B16C}"/>
          </ac:picMkLst>
        </pc:picChg>
      </pc:sldChg>
      <pc:sldChg chg="modSp mod">
        <pc:chgData name="Pankaj Pawar" userId="00179fea9feb3cb0" providerId="LiveId" clId="{139C0825-6AF3-4C16-A404-4E272D26FD9E}" dt="2024-11-27T17:43:40.654" v="136"/>
        <pc:sldMkLst>
          <pc:docMk/>
          <pc:sldMk cId="3153352362" sldId="268"/>
        </pc:sldMkLst>
        <pc:spChg chg="mod">
          <ac:chgData name="Pankaj Pawar" userId="00179fea9feb3cb0" providerId="LiveId" clId="{139C0825-6AF3-4C16-A404-4E272D26FD9E}" dt="2024-11-27T17:42:29.913" v="119" actId="27636"/>
          <ac:spMkLst>
            <pc:docMk/>
            <pc:sldMk cId="3153352362" sldId="268"/>
            <ac:spMk id="2" creationId="{869DCD0A-EC4B-2A91-0BBA-9327BA9C81DB}"/>
          </ac:spMkLst>
        </pc:spChg>
        <pc:spChg chg="mod">
          <ac:chgData name="Pankaj Pawar" userId="00179fea9feb3cb0" providerId="LiveId" clId="{139C0825-6AF3-4C16-A404-4E272D26FD9E}" dt="2024-11-27T17:43:40.654" v="136"/>
          <ac:spMkLst>
            <pc:docMk/>
            <pc:sldMk cId="3153352362" sldId="268"/>
            <ac:spMk id="3" creationId="{7080A86C-9346-3B8F-AD82-0986EDC9498C}"/>
          </ac:spMkLst>
        </pc:spChg>
      </pc:sldChg>
      <pc:sldChg chg="modSp mod">
        <pc:chgData name="Pankaj Pawar" userId="00179fea9feb3cb0" providerId="LiveId" clId="{139C0825-6AF3-4C16-A404-4E272D26FD9E}" dt="2024-11-27T17:43:57.711" v="141"/>
        <pc:sldMkLst>
          <pc:docMk/>
          <pc:sldMk cId="4087337161" sldId="269"/>
        </pc:sldMkLst>
        <pc:spChg chg="mod">
          <ac:chgData name="Pankaj Pawar" userId="00179fea9feb3cb0" providerId="LiveId" clId="{139C0825-6AF3-4C16-A404-4E272D26FD9E}" dt="2024-11-27T17:43:57.711" v="141"/>
          <ac:spMkLst>
            <pc:docMk/>
            <pc:sldMk cId="4087337161" sldId="269"/>
            <ac:spMk id="3" creationId="{A00C2E0A-EBBB-6A5B-AB44-9890AD963B9F}"/>
          </ac:spMkLst>
        </pc:spChg>
      </pc:sldChg>
      <pc:sldChg chg="modSp del mod">
        <pc:chgData name="Pankaj Pawar" userId="00179fea9feb3cb0" providerId="LiveId" clId="{139C0825-6AF3-4C16-A404-4E272D26FD9E}" dt="2024-11-27T17:44:13.416" v="143" actId="2696"/>
        <pc:sldMkLst>
          <pc:docMk/>
          <pc:sldMk cId="3793220421" sldId="270"/>
        </pc:sldMkLst>
        <pc:graphicFrameChg chg="modGraphic">
          <ac:chgData name="Pankaj Pawar" userId="00179fea9feb3cb0" providerId="LiveId" clId="{139C0825-6AF3-4C16-A404-4E272D26FD9E}" dt="2024-11-27T17:44:08.071" v="142" actId="2164"/>
          <ac:graphicFrameMkLst>
            <pc:docMk/>
            <pc:sldMk cId="3793220421" sldId="270"/>
            <ac:graphicFrameMk id="5" creationId="{DC7325C9-42EB-BF35-2101-A92C341702CC}"/>
          </ac:graphicFrameMkLst>
        </pc:graphicFrameChg>
      </pc:sldChg>
      <pc:sldChg chg="addSp delSp modSp mod">
        <pc:chgData name="Pankaj Pawar" userId="00179fea9feb3cb0" providerId="LiveId" clId="{139C0825-6AF3-4C16-A404-4E272D26FD9E}" dt="2024-11-27T17:45:00.596" v="150"/>
        <pc:sldMkLst>
          <pc:docMk/>
          <pc:sldMk cId="3635127286" sldId="271"/>
        </pc:sldMkLst>
        <pc:spChg chg="del mod">
          <ac:chgData name="Pankaj Pawar" userId="00179fea9feb3cb0" providerId="LiveId" clId="{139C0825-6AF3-4C16-A404-4E272D26FD9E}" dt="2024-11-27T17:44:53.309" v="147" actId="21"/>
          <ac:spMkLst>
            <pc:docMk/>
            <pc:sldMk cId="3635127286" sldId="271"/>
            <ac:spMk id="2" creationId="{C67909B5-21B8-CAB3-C216-5238ACD60E85}"/>
          </ac:spMkLst>
        </pc:spChg>
        <pc:spChg chg="del mod">
          <ac:chgData name="Pankaj Pawar" userId="00179fea9feb3cb0" providerId="LiveId" clId="{139C0825-6AF3-4C16-A404-4E272D26FD9E}" dt="2024-11-27T17:44:39.461" v="146" actId="21"/>
          <ac:spMkLst>
            <pc:docMk/>
            <pc:sldMk cId="3635127286" sldId="271"/>
            <ac:spMk id="3" creationId="{A8C2E33A-4D85-43A3-065C-E0FC36976CF4}"/>
          </ac:spMkLst>
        </pc:spChg>
        <pc:spChg chg="add del mod">
          <ac:chgData name="Pankaj Pawar" userId="00179fea9feb3cb0" providerId="LiveId" clId="{139C0825-6AF3-4C16-A404-4E272D26FD9E}" dt="2024-11-27T17:44:56.562" v="149"/>
          <ac:spMkLst>
            <pc:docMk/>
            <pc:sldMk cId="3635127286" sldId="271"/>
            <ac:spMk id="5" creationId="{0F331952-9852-1081-1CB8-1B455AD2A893}"/>
          </ac:spMkLst>
        </pc:spChg>
        <pc:spChg chg="add mod">
          <ac:chgData name="Pankaj Pawar" userId="00179fea9feb3cb0" providerId="LiveId" clId="{139C0825-6AF3-4C16-A404-4E272D26FD9E}" dt="2024-11-27T17:45:00.596" v="150"/>
          <ac:spMkLst>
            <pc:docMk/>
            <pc:sldMk cId="3635127286" sldId="271"/>
            <ac:spMk id="6" creationId="{C67909B5-21B8-CAB3-C216-5238ACD60E85}"/>
          </ac:spMkLst>
        </pc:spChg>
      </pc:sldChg>
      <pc:sldChg chg="delSp modSp new mod">
        <pc:chgData name="Pankaj Pawar" userId="00179fea9feb3cb0" providerId="LiveId" clId="{139C0825-6AF3-4C16-A404-4E272D26FD9E}" dt="2024-11-27T17:47:58.354" v="194" actId="207"/>
        <pc:sldMkLst>
          <pc:docMk/>
          <pc:sldMk cId="501133836" sldId="272"/>
        </pc:sldMkLst>
        <pc:spChg chg="del">
          <ac:chgData name="Pankaj Pawar" userId="00179fea9feb3cb0" providerId="LiveId" clId="{139C0825-6AF3-4C16-A404-4E272D26FD9E}" dt="2024-11-27T17:46:34.855" v="167" actId="21"/>
          <ac:spMkLst>
            <pc:docMk/>
            <pc:sldMk cId="501133836" sldId="272"/>
            <ac:spMk id="2" creationId="{BBCBD6BC-E866-AE8E-72FF-E53CDAAA7EFB}"/>
          </ac:spMkLst>
        </pc:spChg>
        <pc:spChg chg="mod">
          <ac:chgData name="Pankaj Pawar" userId="00179fea9feb3cb0" providerId="LiveId" clId="{139C0825-6AF3-4C16-A404-4E272D26FD9E}" dt="2024-11-27T17:47:58.354" v="194" actId="207"/>
          <ac:spMkLst>
            <pc:docMk/>
            <pc:sldMk cId="501133836" sldId="272"/>
            <ac:spMk id="3" creationId="{EBE76AF6-F9F4-1541-FBE5-AA4B8DFB7252}"/>
          </ac:spMkLst>
        </pc:spChg>
      </pc:sldChg>
      <pc:sldChg chg="del">
        <pc:chgData name="Pankaj Pawar" userId="00179fea9feb3cb0" providerId="LiveId" clId="{139C0825-6AF3-4C16-A404-4E272D26FD9E}" dt="2024-11-27T17:45:09.705" v="151" actId="2696"/>
        <pc:sldMkLst>
          <pc:docMk/>
          <pc:sldMk cId="4051168283" sldId="272"/>
        </pc:sldMkLst>
      </pc:sldChg>
      <pc:sldChg chg="del">
        <pc:chgData name="Pankaj Pawar" userId="00179fea9feb3cb0" providerId="LiveId" clId="{139C0825-6AF3-4C16-A404-4E272D26FD9E}" dt="2024-11-27T17:45:13.045" v="152" actId="2696"/>
        <pc:sldMkLst>
          <pc:docMk/>
          <pc:sldMk cId="4143794386" sldId="273"/>
        </pc:sldMkLst>
      </pc:sldChg>
      <pc:sldChg chg="del">
        <pc:chgData name="Pankaj Pawar" userId="00179fea9feb3cb0" providerId="LiveId" clId="{139C0825-6AF3-4C16-A404-4E272D26FD9E}" dt="2024-11-27T17:45:17.717" v="154" actId="2696"/>
        <pc:sldMkLst>
          <pc:docMk/>
          <pc:sldMk cId="1215186623" sldId="274"/>
        </pc:sldMkLst>
      </pc:sldChg>
      <pc:sldChg chg="del">
        <pc:chgData name="Pankaj Pawar" userId="00179fea9feb3cb0" providerId="LiveId" clId="{139C0825-6AF3-4C16-A404-4E272D26FD9E}" dt="2024-11-27T17:45:53.192" v="162" actId="2696"/>
        <pc:sldMkLst>
          <pc:docMk/>
          <pc:sldMk cId="1006409781" sldId="275"/>
        </pc:sldMkLst>
      </pc:sldChg>
      <pc:sldChg chg="del">
        <pc:chgData name="Pankaj Pawar" userId="00179fea9feb3cb0" providerId="LiveId" clId="{139C0825-6AF3-4C16-A404-4E272D26FD9E}" dt="2024-11-27T17:45:57.629" v="163" actId="2696"/>
        <pc:sldMkLst>
          <pc:docMk/>
          <pc:sldMk cId="1536097187" sldId="276"/>
        </pc:sldMkLst>
      </pc:sldChg>
      <pc:sldChg chg="del">
        <pc:chgData name="Pankaj Pawar" userId="00179fea9feb3cb0" providerId="LiveId" clId="{139C0825-6AF3-4C16-A404-4E272D26FD9E}" dt="2024-11-27T17:46:00.334" v="164" actId="2696"/>
        <pc:sldMkLst>
          <pc:docMk/>
          <pc:sldMk cId="1231534736" sldId="277"/>
        </pc:sldMkLst>
      </pc:sldChg>
      <pc:sldChg chg="del">
        <pc:chgData name="Pankaj Pawar" userId="00179fea9feb3cb0" providerId="LiveId" clId="{139C0825-6AF3-4C16-A404-4E272D26FD9E}" dt="2024-11-27T17:46:18.571" v="165" actId="47"/>
        <pc:sldMkLst>
          <pc:docMk/>
          <pc:sldMk cId="44290929" sldId="278"/>
        </pc:sldMkLst>
      </pc:sldChg>
      <pc:sldChg chg="del">
        <pc:chgData name="Pankaj Pawar" userId="00179fea9feb3cb0" providerId="LiveId" clId="{139C0825-6AF3-4C16-A404-4E272D26FD9E}" dt="2024-11-27T17:46:18.571" v="165" actId="47"/>
        <pc:sldMkLst>
          <pc:docMk/>
          <pc:sldMk cId="415015781" sldId="279"/>
        </pc:sldMkLst>
      </pc:sldChg>
      <pc:sldChg chg="del">
        <pc:chgData name="Pankaj Pawar" userId="00179fea9feb3cb0" providerId="LiveId" clId="{139C0825-6AF3-4C16-A404-4E272D26FD9E}" dt="2024-11-27T17:46:18.571" v="165" actId="47"/>
        <pc:sldMkLst>
          <pc:docMk/>
          <pc:sldMk cId="2693837286" sldId="280"/>
        </pc:sldMkLst>
      </pc:sldChg>
      <pc:sldChg chg="del">
        <pc:chgData name="Pankaj Pawar" userId="00179fea9feb3cb0" providerId="LiveId" clId="{139C0825-6AF3-4C16-A404-4E272D26FD9E}" dt="2024-11-27T17:46:18.571" v="165" actId="47"/>
        <pc:sldMkLst>
          <pc:docMk/>
          <pc:sldMk cId="1298846605" sldId="281"/>
        </pc:sldMkLst>
      </pc:sldChg>
      <pc:sldChg chg="del">
        <pc:chgData name="Pankaj Pawar" userId="00179fea9feb3cb0" providerId="LiveId" clId="{139C0825-6AF3-4C16-A404-4E272D26FD9E}" dt="2024-11-27T17:46:18.571" v="165" actId="47"/>
        <pc:sldMkLst>
          <pc:docMk/>
          <pc:sldMk cId="3257029302" sldId="282"/>
        </pc:sldMkLst>
      </pc:sldChg>
      <pc:sldChg chg="del">
        <pc:chgData name="Pankaj Pawar" userId="00179fea9feb3cb0" providerId="LiveId" clId="{139C0825-6AF3-4C16-A404-4E272D26FD9E}" dt="2024-11-27T17:46:18.571" v="165" actId="47"/>
        <pc:sldMkLst>
          <pc:docMk/>
          <pc:sldMk cId="645088269" sldId="283"/>
        </pc:sldMkLst>
      </pc:sldChg>
      <pc:sldChg chg="del">
        <pc:chgData name="Pankaj Pawar" userId="00179fea9feb3cb0" providerId="LiveId" clId="{139C0825-6AF3-4C16-A404-4E272D26FD9E}" dt="2024-11-27T17:46:18.571" v="165" actId="47"/>
        <pc:sldMkLst>
          <pc:docMk/>
          <pc:sldMk cId="2031708577" sldId="284"/>
        </pc:sldMkLst>
      </pc:sldChg>
      <pc:sldChg chg="del">
        <pc:chgData name="Pankaj Pawar" userId="00179fea9feb3cb0" providerId="LiveId" clId="{139C0825-6AF3-4C16-A404-4E272D26FD9E}" dt="2024-11-27T17:46:18.571" v="165" actId="47"/>
        <pc:sldMkLst>
          <pc:docMk/>
          <pc:sldMk cId="3557439646" sldId="285"/>
        </pc:sldMkLst>
      </pc:sldChg>
      <pc:sldChg chg="add del">
        <pc:chgData name="Pankaj Pawar" userId="00179fea9feb3cb0" providerId="LiveId" clId="{139C0825-6AF3-4C16-A404-4E272D26FD9E}" dt="2024-11-27T17:45:25.003" v="157" actId="2696"/>
        <pc:sldMkLst>
          <pc:docMk/>
          <pc:sldMk cId="1132563149" sldId="286"/>
        </pc:sldMkLst>
      </pc:sldChg>
      <pc:sldChg chg="add del">
        <pc:chgData name="Pankaj Pawar" userId="00179fea9feb3cb0" providerId="LiveId" clId="{139C0825-6AF3-4C16-A404-4E272D26FD9E}" dt="2024-11-27T17:35:26.251" v="34"/>
        <pc:sldMkLst>
          <pc:docMk/>
          <pc:sldMk cId="2007429310" sldId="286"/>
        </pc:sldMkLst>
      </pc:sldChg>
      <pc:sldChg chg="add del">
        <pc:chgData name="Pankaj Pawar" userId="00179fea9feb3cb0" providerId="LiveId" clId="{139C0825-6AF3-4C16-A404-4E272D26FD9E}" dt="2024-11-27T17:45:30.850" v="160" actId="2696"/>
        <pc:sldMkLst>
          <pc:docMk/>
          <pc:sldMk cId="1101034559" sldId="287"/>
        </pc:sldMkLst>
      </pc:sldChg>
      <pc:sldChg chg="add del">
        <pc:chgData name="Pankaj Pawar" userId="00179fea9feb3cb0" providerId="LiveId" clId="{139C0825-6AF3-4C16-A404-4E272D26FD9E}" dt="2024-11-27T17:45:26.900" v="158" actId="2696"/>
        <pc:sldMkLst>
          <pc:docMk/>
          <pc:sldMk cId="1609920042" sldId="288"/>
        </pc:sldMkLst>
      </pc:sldChg>
      <pc:sldChg chg="add del">
        <pc:chgData name="Pankaj Pawar" userId="00179fea9feb3cb0" providerId="LiveId" clId="{139C0825-6AF3-4C16-A404-4E272D26FD9E}" dt="2024-11-27T17:45:33.154" v="161" actId="2696"/>
        <pc:sldMkLst>
          <pc:docMk/>
          <pc:sldMk cId="3139989771" sldId="288"/>
        </pc:sldMkLst>
      </pc:sldChg>
    </pc:docChg>
  </pc:docChgLst>
  <pc:docChgLst>
    <pc:chgData name="Pankaj Pawar" userId="00179fea9feb3cb0" providerId="Windows Live" clId="Web-{4CA7E88B-D83D-EEB8-517B-4D27F733EDB4}"/>
    <pc:docChg chg="addSld modSld">
      <pc:chgData name="Pankaj Pawar" userId="00179fea9feb3cb0" providerId="Windows Live" clId="Web-{4CA7E88B-D83D-EEB8-517B-4D27F733EDB4}" dt="2024-10-13T06:19:39.549" v="8"/>
      <pc:docMkLst>
        <pc:docMk/>
      </pc:docMkLst>
      <pc:sldChg chg="addSp delSp modSp mod setBg">
        <pc:chgData name="Pankaj Pawar" userId="00179fea9feb3cb0" providerId="Windows Live" clId="Web-{4CA7E88B-D83D-EEB8-517B-4D27F733EDB4}" dt="2024-10-13T06:19:35.392" v="7"/>
        <pc:sldMkLst>
          <pc:docMk/>
          <pc:sldMk cId="109857222" sldId="256"/>
        </pc:sldMkLst>
        <pc:spChg chg="mod">
          <ac:chgData name="Pankaj Pawar" userId="00179fea9feb3cb0" providerId="Windows Live" clId="Web-{4CA7E88B-D83D-EEB8-517B-4D27F733EDB4}" dt="2024-10-13T06:19:35.392" v="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Pankaj Pawar" userId="00179fea9feb3cb0" providerId="Windows Live" clId="Web-{4CA7E88B-D83D-EEB8-517B-4D27F733EDB4}" dt="2024-10-13T06:19:35.392" v="7"/>
          <ac:spMkLst>
            <pc:docMk/>
            <pc:sldMk cId="109857222" sldId="256"/>
            <ac:spMk id="3" creationId="{00000000-0000-0000-0000-000000000000}"/>
          </ac:spMkLst>
        </pc:spChg>
        <pc:spChg chg="add del">
          <ac:chgData name="Pankaj Pawar" userId="00179fea9feb3cb0" providerId="Windows Live" clId="Web-{4CA7E88B-D83D-EEB8-517B-4D27F733EDB4}" dt="2024-10-13T06:19:35.392" v="7"/>
          <ac:spMkLst>
            <pc:docMk/>
            <pc:sldMk cId="109857222" sldId="256"/>
            <ac:spMk id="9" creationId="{0671A8AE-40A1-4631-A6B8-581AFF065482}"/>
          </ac:spMkLst>
        </pc:spChg>
        <pc:spChg chg="add del">
          <ac:chgData name="Pankaj Pawar" userId="00179fea9feb3cb0" providerId="Windows Live" clId="Web-{4CA7E88B-D83D-EEB8-517B-4D27F733EDB4}" dt="2024-10-13T06:19:35.392" v="7"/>
          <ac:spMkLst>
            <pc:docMk/>
            <pc:sldMk cId="109857222" sldId="256"/>
            <ac:spMk id="11" creationId="{AB58EF07-17C2-48CF-ABB0-EEF1F17CB8F0}"/>
          </ac:spMkLst>
        </pc:spChg>
        <pc:spChg chg="add del">
          <ac:chgData name="Pankaj Pawar" userId="00179fea9feb3cb0" providerId="Windows Live" clId="Web-{4CA7E88B-D83D-EEB8-517B-4D27F733EDB4}" dt="2024-10-13T06:19:35.392" v="7"/>
          <ac:spMkLst>
            <pc:docMk/>
            <pc:sldMk cId="109857222" sldId="256"/>
            <ac:spMk id="13" creationId="{AF2F604E-43BE-4DC3-B983-E071523364F8}"/>
          </ac:spMkLst>
        </pc:spChg>
        <pc:spChg chg="add del">
          <ac:chgData name="Pankaj Pawar" userId="00179fea9feb3cb0" providerId="Windows Live" clId="Web-{4CA7E88B-D83D-EEB8-517B-4D27F733EDB4}" dt="2024-10-13T06:19:35.392" v="7"/>
          <ac:spMkLst>
            <pc:docMk/>
            <pc:sldMk cId="109857222" sldId="256"/>
            <ac:spMk id="15" creationId="{08C9B587-E65E-4B52-B37C-ABEBB6E87928}"/>
          </ac:spMkLst>
        </pc:spChg>
        <pc:spChg chg="add del">
          <ac:chgData name="Pankaj Pawar" userId="00179fea9feb3cb0" providerId="Windows Live" clId="Web-{4CA7E88B-D83D-EEB8-517B-4D27F733EDB4}" dt="2024-10-13T06:19:32.908" v="4"/>
          <ac:spMkLst>
            <pc:docMk/>
            <pc:sldMk cId="109857222" sldId="256"/>
            <ac:spMk id="20" creationId="{7DA3C418-758E-4180-A5D0-8655D6804587}"/>
          </ac:spMkLst>
        </pc:spChg>
        <pc:spChg chg="add del">
          <ac:chgData name="Pankaj Pawar" userId="00179fea9feb3cb0" providerId="Windows Live" clId="Web-{4CA7E88B-D83D-EEB8-517B-4D27F733EDB4}" dt="2024-10-13T06:19:32.908" v="4"/>
          <ac:spMkLst>
            <pc:docMk/>
            <pc:sldMk cId="109857222" sldId="256"/>
            <ac:spMk id="22" creationId="{28C8EF06-5EC3-4883-AFAF-D74FF46550FB}"/>
          </ac:spMkLst>
        </pc:spChg>
        <pc:spChg chg="add del">
          <ac:chgData name="Pankaj Pawar" userId="00179fea9feb3cb0" providerId="Windows Live" clId="Web-{4CA7E88B-D83D-EEB8-517B-4D27F733EDB4}" dt="2024-10-13T06:19:35.377" v="6"/>
          <ac:spMkLst>
            <pc:docMk/>
            <pc:sldMk cId="109857222" sldId="256"/>
            <ac:spMk id="24" creationId="{ECC07320-C2CA-4E29-8481-9D9E143C7788}"/>
          </ac:spMkLst>
        </pc:spChg>
        <pc:spChg chg="add del">
          <ac:chgData name="Pankaj Pawar" userId="00179fea9feb3cb0" providerId="Windows Live" clId="Web-{4CA7E88B-D83D-EEB8-517B-4D27F733EDB4}" dt="2024-10-13T06:19:35.377" v="6"/>
          <ac:spMkLst>
            <pc:docMk/>
            <pc:sldMk cId="109857222" sldId="256"/>
            <ac:spMk id="25" creationId="{178FB36B-5BFE-42CA-BC60-1115E0D95EEC}"/>
          </ac:spMkLst>
        </pc:spChg>
        <pc:spChg chg="add">
          <ac:chgData name="Pankaj Pawar" userId="00179fea9feb3cb0" providerId="Windows Live" clId="Web-{4CA7E88B-D83D-EEB8-517B-4D27F733EDB4}" dt="2024-10-13T06:19:35.392" v="7"/>
          <ac:spMkLst>
            <pc:docMk/>
            <pc:sldMk cId="109857222" sldId="256"/>
            <ac:spMk id="27" creationId="{DF05ACD0-FF4A-4F8F-B5C5-6A4EBD0D1B38}"/>
          </ac:spMkLst>
        </pc:spChg>
        <pc:spChg chg="add">
          <ac:chgData name="Pankaj Pawar" userId="00179fea9feb3cb0" providerId="Windows Live" clId="Web-{4CA7E88B-D83D-EEB8-517B-4D27F733EDB4}" dt="2024-10-13T06:19:35.392" v="7"/>
          <ac:spMkLst>
            <pc:docMk/>
            <pc:sldMk cId="109857222" sldId="256"/>
            <ac:spMk id="28" creationId="{4C9AFA28-B5ED-4346-9AF7-68A157F16C7E}"/>
          </ac:spMkLst>
        </pc:spChg>
        <pc:picChg chg="add mod ord">
          <ac:chgData name="Pankaj Pawar" userId="00179fea9feb3cb0" providerId="Windows Live" clId="Web-{4CA7E88B-D83D-EEB8-517B-4D27F733EDB4}" dt="2024-10-13T06:19:35.392" v="7"/>
          <ac:picMkLst>
            <pc:docMk/>
            <pc:sldMk cId="109857222" sldId="256"/>
            <ac:picMk id="4" creationId="{79F07E94-4EFB-36D7-D0BD-0B6956A7AA5F}"/>
          </ac:picMkLst>
        </pc:picChg>
      </pc:sldChg>
      <pc:sldChg chg="new">
        <pc:chgData name="Pankaj Pawar" userId="00179fea9feb3cb0" providerId="Windows Live" clId="Web-{4CA7E88B-D83D-EEB8-517B-4D27F733EDB4}" dt="2024-10-13T06:19:22.079" v="2"/>
        <pc:sldMkLst>
          <pc:docMk/>
          <pc:sldMk cId="1644284757" sldId="257"/>
        </pc:sldMkLst>
      </pc:sldChg>
      <pc:sldChg chg="new">
        <pc:chgData name="Pankaj Pawar" userId="00179fea9feb3cb0" providerId="Windows Live" clId="Web-{4CA7E88B-D83D-EEB8-517B-4D27F733EDB4}" dt="2024-10-13T06:19:39.549" v="8"/>
        <pc:sldMkLst>
          <pc:docMk/>
          <pc:sldMk cId="3696898136" sldId="258"/>
        </pc:sldMkLst>
      </pc:sldChg>
    </pc:docChg>
  </pc:docChgLst>
  <pc:docChgLst>
    <pc:chgData name="Pankaj Pawar" userId="00179fea9feb3cb0" providerId="Windows Live" clId="Web-{B697C213-0E74-E416-360C-C6B6D95627A6}"/>
    <pc:docChg chg="addSld delSld modSld addMainMaster delMainMaster">
      <pc:chgData name="Pankaj Pawar" userId="00179fea9feb3cb0" providerId="Windows Live" clId="Web-{B697C213-0E74-E416-360C-C6B6D95627A6}" dt="2024-10-13T06:20:20.109" v="8"/>
      <pc:docMkLst>
        <pc:docMk/>
      </pc:docMkLst>
      <pc:sldChg chg="del">
        <pc:chgData name="Pankaj Pawar" userId="00179fea9feb3cb0" providerId="Windows Live" clId="Web-{B697C213-0E74-E416-360C-C6B6D95627A6}" dt="2024-10-13T06:19:52.484" v="0"/>
        <pc:sldMkLst>
          <pc:docMk/>
          <pc:sldMk cId="109857222" sldId="256"/>
        </pc:sldMkLst>
      </pc:sldChg>
      <pc:sldChg chg="modSp new mod modClrScheme chgLayout">
        <pc:chgData name="Pankaj Pawar" userId="00179fea9feb3cb0" providerId="Windows Live" clId="Web-{B697C213-0E74-E416-360C-C6B6D95627A6}" dt="2024-10-13T06:20:20.109" v="8"/>
        <pc:sldMkLst>
          <pc:docMk/>
          <pc:sldMk cId="906093897" sldId="256"/>
        </pc:sldMkLst>
        <pc:spChg chg="mod ord">
          <ac:chgData name="Pankaj Pawar" userId="00179fea9feb3cb0" providerId="Windows Live" clId="Web-{B697C213-0E74-E416-360C-C6B6D95627A6}" dt="2024-10-13T06:20:20.109" v="8"/>
          <ac:spMkLst>
            <pc:docMk/>
            <pc:sldMk cId="906093897" sldId="256"/>
            <ac:spMk id="2" creationId="{21230811-72F6-382E-B4CF-412090915743}"/>
          </ac:spMkLst>
        </pc:spChg>
        <pc:spChg chg="mod ord">
          <ac:chgData name="Pankaj Pawar" userId="00179fea9feb3cb0" providerId="Windows Live" clId="Web-{B697C213-0E74-E416-360C-C6B6D95627A6}" dt="2024-10-13T06:20:20.109" v="8"/>
          <ac:spMkLst>
            <pc:docMk/>
            <pc:sldMk cId="906093897" sldId="256"/>
            <ac:spMk id="3" creationId="{48ABDA0D-36D7-3E66-854B-5FA652DF1768}"/>
          </ac:spMkLst>
        </pc:spChg>
      </pc:sldChg>
      <pc:sldChg chg="del">
        <pc:chgData name="Pankaj Pawar" userId="00179fea9feb3cb0" providerId="Windows Live" clId="Web-{B697C213-0E74-E416-360C-C6B6D95627A6}" dt="2024-10-13T06:19:53.062" v="1"/>
        <pc:sldMkLst>
          <pc:docMk/>
          <pc:sldMk cId="1644284757" sldId="257"/>
        </pc:sldMkLst>
      </pc:sldChg>
      <pc:sldChg chg="modSp new mod modClrScheme chgLayout">
        <pc:chgData name="Pankaj Pawar" userId="00179fea9feb3cb0" providerId="Windows Live" clId="Web-{B697C213-0E74-E416-360C-C6B6D95627A6}" dt="2024-10-13T06:20:20.109" v="8"/>
        <pc:sldMkLst>
          <pc:docMk/>
          <pc:sldMk cId="3441576843" sldId="257"/>
        </pc:sldMkLst>
        <pc:spChg chg="mod ord">
          <ac:chgData name="Pankaj Pawar" userId="00179fea9feb3cb0" providerId="Windows Live" clId="Web-{B697C213-0E74-E416-360C-C6B6D95627A6}" dt="2024-10-13T06:20:20.109" v="8"/>
          <ac:spMkLst>
            <pc:docMk/>
            <pc:sldMk cId="3441576843" sldId="257"/>
            <ac:spMk id="2" creationId="{8A01957B-0A34-96C3-2962-76CFA99EFC80}"/>
          </ac:spMkLst>
        </pc:spChg>
        <pc:spChg chg="mod ord">
          <ac:chgData name="Pankaj Pawar" userId="00179fea9feb3cb0" providerId="Windows Live" clId="Web-{B697C213-0E74-E416-360C-C6B6D95627A6}" dt="2024-10-13T06:20:20.109" v="8"/>
          <ac:spMkLst>
            <pc:docMk/>
            <pc:sldMk cId="3441576843" sldId="257"/>
            <ac:spMk id="3" creationId="{C0743FA4-B213-CD3E-A6FA-72537CDCF6D2}"/>
          </ac:spMkLst>
        </pc:spChg>
        <pc:spChg chg="mod ord">
          <ac:chgData name="Pankaj Pawar" userId="00179fea9feb3cb0" providerId="Windows Live" clId="Web-{B697C213-0E74-E416-360C-C6B6D95627A6}" dt="2024-10-13T06:20:20.109" v="8"/>
          <ac:spMkLst>
            <pc:docMk/>
            <pc:sldMk cId="3441576843" sldId="257"/>
            <ac:spMk id="4" creationId="{56DB9EF7-BB7E-0054-4341-18E02C494FC6}"/>
          </ac:spMkLst>
        </pc:spChg>
        <pc:spChg chg="mod ord">
          <ac:chgData name="Pankaj Pawar" userId="00179fea9feb3cb0" providerId="Windows Live" clId="Web-{B697C213-0E74-E416-360C-C6B6D95627A6}" dt="2024-10-13T06:20:20.109" v="8"/>
          <ac:spMkLst>
            <pc:docMk/>
            <pc:sldMk cId="3441576843" sldId="257"/>
            <ac:spMk id="5" creationId="{7E3A5564-D589-D9C6-9AA8-51867795561D}"/>
          </ac:spMkLst>
        </pc:spChg>
        <pc:spChg chg="mod ord">
          <ac:chgData name="Pankaj Pawar" userId="00179fea9feb3cb0" providerId="Windows Live" clId="Web-{B697C213-0E74-E416-360C-C6B6D95627A6}" dt="2024-10-13T06:20:20.109" v="8"/>
          <ac:spMkLst>
            <pc:docMk/>
            <pc:sldMk cId="3441576843" sldId="257"/>
            <ac:spMk id="6" creationId="{84D2698F-84BC-56F1-6364-1169A81E1B54}"/>
          </ac:spMkLst>
        </pc:spChg>
      </pc:sldChg>
      <pc:sldChg chg="del">
        <pc:chgData name="Pankaj Pawar" userId="00179fea9feb3cb0" providerId="Windows Live" clId="Web-{B697C213-0E74-E416-360C-C6B6D95627A6}" dt="2024-10-13T06:19:55.140" v="2"/>
        <pc:sldMkLst>
          <pc:docMk/>
          <pc:sldMk cId="3696898136" sldId="258"/>
        </pc:sldMkLst>
      </pc:sldChg>
      <pc:sldMasterChg chg="del delSldLayout">
        <pc:chgData name="Pankaj Pawar" userId="00179fea9feb3cb0" providerId="Windows Live" clId="Web-{B697C213-0E74-E416-360C-C6B6D95627A6}" dt="2024-10-13T06:20:08.593" v="4"/>
        <pc:sldMasterMkLst>
          <pc:docMk/>
          <pc:sldMasterMk cId="2460954070" sldId="2147483660"/>
        </pc:sldMasterMkLst>
        <pc:sldLayoutChg chg="del">
          <pc:chgData name="Pankaj Pawar" userId="00179fea9feb3cb0" providerId="Windows Live" clId="Web-{B697C213-0E74-E416-360C-C6B6D95627A6}" dt="2024-10-13T06:20:08.593" v="4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Pankaj Pawar" userId="00179fea9feb3cb0" providerId="Windows Live" clId="Web-{B697C213-0E74-E416-360C-C6B6D95627A6}" dt="2024-10-13T06:20:08.593" v="4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Pankaj Pawar" userId="00179fea9feb3cb0" providerId="Windows Live" clId="Web-{B697C213-0E74-E416-360C-C6B6D95627A6}" dt="2024-10-13T06:20:08.593" v="4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Pankaj Pawar" userId="00179fea9feb3cb0" providerId="Windows Live" clId="Web-{B697C213-0E74-E416-360C-C6B6D95627A6}" dt="2024-10-13T06:20:08.593" v="4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Pankaj Pawar" userId="00179fea9feb3cb0" providerId="Windows Live" clId="Web-{B697C213-0E74-E416-360C-C6B6D95627A6}" dt="2024-10-13T06:20:08.593" v="4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Pankaj Pawar" userId="00179fea9feb3cb0" providerId="Windows Live" clId="Web-{B697C213-0E74-E416-360C-C6B6D95627A6}" dt="2024-10-13T06:20:08.593" v="4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Pankaj Pawar" userId="00179fea9feb3cb0" providerId="Windows Live" clId="Web-{B697C213-0E74-E416-360C-C6B6D95627A6}" dt="2024-10-13T06:20:08.593" v="4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Pankaj Pawar" userId="00179fea9feb3cb0" providerId="Windows Live" clId="Web-{B697C213-0E74-E416-360C-C6B6D95627A6}" dt="2024-10-13T06:20:08.593" v="4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Pankaj Pawar" userId="00179fea9feb3cb0" providerId="Windows Live" clId="Web-{B697C213-0E74-E416-360C-C6B6D95627A6}" dt="2024-10-13T06:20:08.593" v="4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Pankaj Pawar" userId="00179fea9feb3cb0" providerId="Windows Live" clId="Web-{B697C213-0E74-E416-360C-C6B6D95627A6}" dt="2024-10-13T06:20:08.593" v="4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Pankaj Pawar" userId="00179fea9feb3cb0" providerId="Windows Live" clId="Web-{B697C213-0E74-E416-360C-C6B6D95627A6}" dt="2024-10-13T06:20:08.593" v="4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del addSldLayout delSldLayout modSldLayout">
        <pc:chgData name="Pankaj Pawar" userId="00179fea9feb3cb0" providerId="Windows Live" clId="Web-{B697C213-0E74-E416-360C-C6B6D95627A6}" dt="2024-10-13T06:20:11.046" v="5"/>
        <pc:sldMasterMkLst>
          <pc:docMk/>
          <pc:sldMasterMk cId="3252071771" sldId="2147483672"/>
        </pc:sldMasterMkLst>
        <pc:sldLayoutChg chg="add del mod replId">
          <pc:chgData name="Pankaj Pawar" userId="00179fea9feb3cb0" providerId="Windows Live" clId="Web-{B697C213-0E74-E416-360C-C6B6D95627A6}" dt="2024-10-13T06:20:11.046" v="5"/>
          <pc:sldLayoutMkLst>
            <pc:docMk/>
            <pc:sldMasterMk cId="3252071771" sldId="2147483672"/>
            <pc:sldLayoutMk cId="2402529120" sldId="2147483673"/>
          </pc:sldLayoutMkLst>
        </pc:sldLayoutChg>
        <pc:sldLayoutChg chg="add del mod replId">
          <pc:chgData name="Pankaj Pawar" userId="00179fea9feb3cb0" providerId="Windows Live" clId="Web-{B697C213-0E74-E416-360C-C6B6D95627A6}" dt="2024-10-13T06:20:11.046" v="5"/>
          <pc:sldLayoutMkLst>
            <pc:docMk/>
            <pc:sldMasterMk cId="3252071771" sldId="2147483672"/>
            <pc:sldLayoutMk cId="3349290984" sldId="2147483674"/>
          </pc:sldLayoutMkLst>
        </pc:sldLayoutChg>
        <pc:sldLayoutChg chg="add del mod replId">
          <pc:chgData name="Pankaj Pawar" userId="00179fea9feb3cb0" providerId="Windows Live" clId="Web-{B697C213-0E74-E416-360C-C6B6D95627A6}" dt="2024-10-13T06:20:11.046" v="5"/>
          <pc:sldLayoutMkLst>
            <pc:docMk/>
            <pc:sldMasterMk cId="3252071771" sldId="2147483672"/>
            <pc:sldLayoutMk cId="4284320438" sldId="2147483675"/>
          </pc:sldLayoutMkLst>
        </pc:sldLayoutChg>
        <pc:sldLayoutChg chg="add del mod replId">
          <pc:chgData name="Pankaj Pawar" userId="00179fea9feb3cb0" providerId="Windows Live" clId="Web-{B697C213-0E74-E416-360C-C6B6D95627A6}" dt="2024-10-13T06:20:11.046" v="5"/>
          <pc:sldLayoutMkLst>
            <pc:docMk/>
            <pc:sldMasterMk cId="3252071771" sldId="2147483672"/>
            <pc:sldLayoutMk cId="774466804" sldId="2147483676"/>
          </pc:sldLayoutMkLst>
        </pc:sldLayoutChg>
        <pc:sldLayoutChg chg="add del mod replId">
          <pc:chgData name="Pankaj Pawar" userId="00179fea9feb3cb0" providerId="Windows Live" clId="Web-{B697C213-0E74-E416-360C-C6B6D95627A6}" dt="2024-10-13T06:20:11.046" v="5"/>
          <pc:sldLayoutMkLst>
            <pc:docMk/>
            <pc:sldMasterMk cId="3252071771" sldId="2147483672"/>
            <pc:sldLayoutMk cId="1038935470" sldId="2147483677"/>
          </pc:sldLayoutMkLst>
        </pc:sldLayoutChg>
        <pc:sldLayoutChg chg="add del mod replId">
          <pc:chgData name="Pankaj Pawar" userId="00179fea9feb3cb0" providerId="Windows Live" clId="Web-{B697C213-0E74-E416-360C-C6B6D95627A6}" dt="2024-10-13T06:20:11.046" v="5"/>
          <pc:sldLayoutMkLst>
            <pc:docMk/>
            <pc:sldMasterMk cId="3252071771" sldId="2147483672"/>
            <pc:sldLayoutMk cId="1590852671" sldId="2147483678"/>
          </pc:sldLayoutMkLst>
        </pc:sldLayoutChg>
        <pc:sldLayoutChg chg="add del mod replId">
          <pc:chgData name="Pankaj Pawar" userId="00179fea9feb3cb0" providerId="Windows Live" clId="Web-{B697C213-0E74-E416-360C-C6B6D95627A6}" dt="2024-10-13T06:20:11.046" v="5"/>
          <pc:sldLayoutMkLst>
            <pc:docMk/>
            <pc:sldMasterMk cId="3252071771" sldId="2147483672"/>
            <pc:sldLayoutMk cId="450934125" sldId="2147483679"/>
          </pc:sldLayoutMkLst>
        </pc:sldLayoutChg>
        <pc:sldLayoutChg chg="add del mod replId">
          <pc:chgData name="Pankaj Pawar" userId="00179fea9feb3cb0" providerId="Windows Live" clId="Web-{B697C213-0E74-E416-360C-C6B6D95627A6}" dt="2024-10-13T06:20:11.046" v="5"/>
          <pc:sldLayoutMkLst>
            <pc:docMk/>
            <pc:sldMasterMk cId="3252071771" sldId="2147483672"/>
            <pc:sldLayoutMk cId="613740581" sldId="2147483680"/>
          </pc:sldLayoutMkLst>
        </pc:sldLayoutChg>
        <pc:sldLayoutChg chg="add del mod replId">
          <pc:chgData name="Pankaj Pawar" userId="00179fea9feb3cb0" providerId="Windows Live" clId="Web-{B697C213-0E74-E416-360C-C6B6D95627A6}" dt="2024-10-13T06:20:11.046" v="5"/>
          <pc:sldLayoutMkLst>
            <pc:docMk/>
            <pc:sldMasterMk cId="3252071771" sldId="2147483672"/>
            <pc:sldLayoutMk cId="2492192748" sldId="2147483681"/>
          </pc:sldLayoutMkLst>
        </pc:sldLayoutChg>
        <pc:sldLayoutChg chg="add del mod replId">
          <pc:chgData name="Pankaj Pawar" userId="00179fea9feb3cb0" providerId="Windows Live" clId="Web-{B697C213-0E74-E416-360C-C6B6D95627A6}" dt="2024-10-13T06:20:11.046" v="5"/>
          <pc:sldLayoutMkLst>
            <pc:docMk/>
            <pc:sldMasterMk cId="3252071771" sldId="2147483672"/>
            <pc:sldLayoutMk cId="2057748963" sldId="2147483682"/>
          </pc:sldLayoutMkLst>
        </pc:sldLayoutChg>
        <pc:sldLayoutChg chg="add del mod replId">
          <pc:chgData name="Pankaj Pawar" userId="00179fea9feb3cb0" providerId="Windows Live" clId="Web-{B697C213-0E74-E416-360C-C6B6D95627A6}" dt="2024-10-13T06:20:11.046" v="5"/>
          <pc:sldLayoutMkLst>
            <pc:docMk/>
            <pc:sldMasterMk cId="3252071771" sldId="2147483672"/>
            <pc:sldLayoutMk cId="3166014954" sldId="2147483683"/>
          </pc:sldLayoutMkLst>
        </pc:sldLayoutChg>
      </pc:sldMasterChg>
      <pc:sldMasterChg chg="add del addSldLayout delSldLayout modSldLayout">
        <pc:chgData name="Pankaj Pawar" userId="00179fea9feb3cb0" providerId="Windows Live" clId="Web-{B697C213-0E74-E416-360C-C6B6D95627A6}" dt="2024-10-13T06:20:14.046" v="6"/>
        <pc:sldMasterMkLst>
          <pc:docMk/>
          <pc:sldMasterMk cId="3503776427" sldId="2147483684"/>
        </pc:sldMasterMkLst>
        <pc:sldLayoutChg chg="add del mod replId">
          <pc:chgData name="Pankaj Pawar" userId="00179fea9feb3cb0" providerId="Windows Live" clId="Web-{B697C213-0E74-E416-360C-C6B6D95627A6}" dt="2024-10-13T06:20:14.046" v="6"/>
          <pc:sldLayoutMkLst>
            <pc:docMk/>
            <pc:sldMasterMk cId="3503776427" sldId="2147483684"/>
            <pc:sldLayoutMk cId="1714238400" sldId="2147483685"/>
          </pc:sldLayoutMkLst>
        </pc:sldLayoutChg>
        <pc:sldLayoutChg chg="add del mod replId">
          <pc:chgData name="Pankaj Pawar" userId="00179fea9feb3cb0" providerId="Windows Live" clId="Web-{B697C213-0E74-E416-360C-C6B6D95627A6}" dt="2024-10-13T06:20:14.046" v="6"/>
          <pc:sldLayoutMkLst>
            <pc:docMk/>
            <pc:sldMasterMk cId="3503776427" sldId="2147483684"/>
            <pc:sldLayoutMk cId="1173100255" sldId="2147483686"/>
          </pc:sldLayoutMkLst>
        </pc:sldLayoutChg>
        <pc:sldLayoutChg chg="add del mod replId">
          <pc:chgData name="Pankaj Pawar" userId="00179fea9feb3cb0" providerId="Windows Live" clId="Web-{B697C213-0E74-E416-360C-C6B6D95627A6}" dt="2024-10-13T06:20:14.046" v="6"/>
          <pc:sldLayoutMkLst>
            <pc:docMk/>
            <pc:sldMasterMk cId="3503776427" sldId="2147483684"/>
            <pc:sldLayoutMk cId="3814906160" sldId="2147483687"/>
          </pc:sldLayoutMkLst>
        </pc:sldLayoutChg>
        <pc:sldLayoutChg chg="add del mod replId">
          <pc:chgData name="Pankaj Pawar" userId="00179fea9feb3cb0" providerId="Windows Live" clId="Web-{B697C213-0E74-E416-360C-C6B6D95627A6}" dt="2024-10-13T06:20:14.046" v="6"/>
          <pc:sldLayoutMkLst>
            <pc:docMk/>
            <pc:sldMasterMk cId="3503776427" sldId="2147483684"/>
            <pc:sldLayoutMk cId="848093345" sldId="2147483688"/>
          </pc:sldLayoutMkLst>
        </pc:sldLayoutChg>
        <pc:sldLayoutChg chg="add del mod replId">
          <pc:chgData name="Pankaj Pawar" userId="00179fea9feb3cb0" providerId="Windows Live" clId="Web-{B697C213-0E74-E416-360C-C6B6D95627A6}" dt="2024-10-13T06:20:14.046" v="6"/>
          <pc:sldLayoutMkLst>
            <pc:docMk/>
            <pc:sldMasterMk cId="3503776427" sldId="2147483684"/>
            <pc:sldLayoutMk cId="2165996950" sldId="2147483689"/>
          </pc:sldLayoutMkLst>
        </pc:sldLayoutChg>
        <pc:sldLayoutChg chg="add del mod replId">
          <pc:chgData name="Pankaj Pawar" userId="00179fea9feb3cb0" providerId="Windows Live" clId="Web-{B697C213-0E74-E416-360C-C6B6D95627A6}" dt="2024-10-13T06:20:14.046" v="6"/>
          <pc:sldLayoutMkLst>
            <pc:docMk/>
            <pc:sldMasterMk cId="3503776427" sldId="2147483684"/>
            <pc:sldLayoutMk cId="3759764565" sldId="2147483690"/>
          </pc:sldLayoutMkLst>
        </pc:sldLayoutChg>
        <pc:sldLayoutChg chg="add del mod replId">
          <pc:chgData name="Pankaj Pawar" userId="00179fea9feb3cb0" providerId="Windows Live" clId="Web-{B697C213-0E74-E416-360C-C6B6D95627A6}" dt="2024-10-13T06:20:14.046" v="6"/>
          <pc:sldLayoutMkLst>
            <pc:docMk/>
            <pc:sldMasterMk cId="3503776427" sldId="2147483684"/>
            <pc:sldLayoutMk cId="844037733" sldId="2147483691"/>
          </pc:sldLayoutMkLst>
        </pc:sldLayoutChg>
        <pc:sldLayoutChg chg="add del mod replId">
          <pc:chgData name="Pankaj Pawar" userId="00179fea9feb3cb0" providerId="Windows Live" clId="Web-{B697C213-0E74-E416-360C-C6B6D95627A6}" dt="2024-10-13T06:20:14.046" v="6"/>
          <pc:sldLayoutMkLst>
            <pc:docMk/>
            <pc:sldMasterMk cId="3503776427" sldId="2147483684"/>
            <pc:sldLayoutMk cId="2022079470" sldId="2147483692"/>
          </pc:sldLayoutMkLst>
        </pc:sldLayoutChg>
        <pc:sldLayoutChg chg="add del mod replId">
          <pc:chgData name="Pankaj Pawar" userId="00179fea9feb3cb0" providerId="Windows Live" clId="Web-{B697C213-0E74-E416-360C-C6B6D95627A6}" dt="2024-10-13T06:20:14.046" v="6"/>
          <pc:sldLayoutMkLst>
            <pc:docMk/>
            <pc:sldMasterMk cId="3503776427" sldId="2147483684"/>
            <pc:sldLayoutMk cId="618499268" sldId="2147483693"/>
          </pc:sldLayoutMkLst>
        </pc:sldLayoutChg>
        <pc:sldLayoutChg chg="add del mod replId">
          <pc:chgData name="Pankaj Pawar" userId="00179fea9feb3cb0" providerId="Windows Live" clId="Web-{B697C213-0E74-E416-360C-C6B6D95627A6}" dt="2024-10-13T06:20:14.046" v="6"/>
          <pc:sldLayoutMkLst>
            <pc:docMk/>
            <pc:sldMasterMk cId="3503776427" sldId="2147483684"/>
            <pc:sldLayoutMk cId="2623727191" sldId="2147483694"/>
          </pc:sldLayoutMkLst>
        </pc:sldLayoutChg>
        <pc:sldLayoutChg chg="add del mod replId">
          <pc:chgData name="Pankaj Pawar" userId="00179fea9feb3cb0" providerId="Windows Live" clId="Web-{B697C213-0E74-E416-360C-C6B6D95627A6}" dt="2024-10-13T06:20:14.046" v="6"/>
          <pc:sldLayoutMkLst>
            <pc:docMk/>
            <pc:sldMasterMk cId="3503776427" sldId="2147483684"/>
            <pc:sldLayoutMk cId="1385491310" sldId="2147483695"/>
          </pc:sldLayoutMkLst>
        </pc:sldLayoutChg>
      </pc:sldMasterChg>
      <pc:sldMasterChg chg="add del addSldLayout delSldLayout modSldLayout">
        <pc:chgData name="Pankaj Pawar" userId="00179fea9feb3cb0" providerId="Windows Live" clId="Web-{B697C213-0E74-E416-360C-C6B6D95627A6}" dt="2024-10-13T06:20:20.109" v="8"/>
        <pc:sldMasterMkLst>
          <pc:docMk/>
          <pc:sldMasterMk cId="4105179207" sldId="2147483696"/>
        </pc:sldMasterMkLst>
        <pc:sldLayoutChg chg="add del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4105179207" sldId="2147483696"/>
            <pc:sldLayoutMk cId="681472471" sldId="2147483697"/>
          </pc:sldLayoutMkLst>
        </pc:sldLayoutChg>
        <pc:sldLayoutChg chg="add del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4105179207" sldId="2147483696"/>
            <pc:sldLayoutMk cId="964281288" sldId="2147483698"/>
          </pc:sldLayoutMkLst>
        </pc:sldLayoutChg>
        <pc:sldLayoutChg chg="add del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4105179207" sldId="2147483696"/>
            <pc:sldLayoutMk cId="3773799457" sldId="2147483699"/>
          </pc:sldLayoutMkLst>
        </pc:sldLayoutChg>
        <pc:sldLayoutChg chg="add del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4105179207" sldId="2147483696"/>
            <pc:sldLayoutMk cId="971907046" sldId="2147483700"/>
          </pc:sldLayoutMkLst>
        </pc:sldLayoutChg>
        <pc:sldLayoutChg chg="add del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4105179207" sldId="2147483696"/>
            <pc:sldLayoutMk cId="3972260194" sldId="2147483701"/>
          </pc:sldLayoutMkLst>
        </pc:sldLayoutChg>
        <pc:sldLayoutChg chg="add del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4105179207" sldId="2147483696"/>
            <pc:sldLayoutMk cId="2216520825" sldId="2147483702"/>
          </pc:sldLayoutMkLst>
        </pc:sldLayoutChg>
        <pc:sldLayoutChg chg="add del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4105179207" sldId="2147483696"/>
            <pc:sldLayoutMk cId="703201550" sldId="2147483703"/>
          </pc:sldLayoutMkLst>
        </pc:sldLayoutChg>
        <pc:sldLayoutChg chg="add del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4105179207" sldId="2147483696"/>
            <pc:sldLayoutMk cId="1541472839" sldId="2147483704"/>
          </pc:sldLayoutMkLst>
        </pc:sldLayoutChg>
        <pc:sldLayoutChg chg="add del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4105179207" sldId="2147483696"/>
            <pc:sldLayoutMk cId="1783344601" sldId="2147483705"/>
          </pc:sldLayoutMkLst>
        </pc:sldLayoutChg>
        <pc:sldLayoutChg chg="add del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4105179207" sldId="2147483696"/>
            <pc:sldLayoutMk cId="1771859284" sldId="2147483706"/>
          </pc:sldLayoutMkLst>
        </pc:sldLayoutChg>
        <pc:sldLayoutChg chg="add del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4105179207" sldId="2147483696"/>
            <pc:sldLayoutMk cId="239605902" sldId="2147483707"/>
          </pc:sldLayoutMkLst>
        </pc:sldLayoutChg>
      </pc:sldMasterChg>
      <pc:sldMasterChg chg="add addSldLayout modSldLayout">
        <pc:chgData name="Pankaj Pawar" userId="00179fea9feb3cb0" providerId="Windows Live" clId="Web-{B697C213-0E74-E416-360C-C6B6D95627A6}" dt="2024-10-13T06:20:20.109" v="8"/>
        <pc:sldMasterMkLst>
          <pc:docMk/>
          <pc:sldMasterMk cId="3316539228" sldId="2147483708"/>
        </pc:sldMasterMkLst>
        <pc:sldLayoutChg chg="add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3316539228" sldId="2147483708"/>
            <pc:sldLayoutMk cId="4233663839" sldId="2147483709"/>
          </pc:sldLayoutMkLst>
        </pc:sldLayoutChg>
        <pc:sldLayoutChg chg="add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3316539228" sldId="2147483708"/>
            <pc:sldLayoutMk cId="3313684066" sldId="2147483710"/>
          </pc:sldLayoutMkLst>
        </pc:sldLayoutChg>
        <pc:sldLayoutChg chg="add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3316539228" sldId="2147483708"/>
            <pc:sldLayoutMk cId="3976291197" sldId="2147483711"/>
          </pc:sldLayoutMkLst>
        </pc:sldLayoutChg>
        <pc:sldLayoutChg chg="add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3316539228" sldId="2147483708"/>
            <pc:sldLayoutMk cId="272998379" sldId="2147483712"/>
          </pc:sldLayoutMkLst>
        </pc:sldLayoutChg>
        <pc:sldLayoutChg chg="add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3316539228" sldId="2147483708"/>
            <pc:sldLayoutMk cId="2940797670" sldId="2147483713"/>
          </pc:sldLayoutMkLst>
        </pc:sldLayoutChg>
        <pc:sldLayoutChg chg="add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3316539228" sldId="2147483708"/>
            <pc:sldLayoutMk cId="4279725417" sldId="2147483714"/>
          </pc:sldLayoutMkLst>
        </pc:sldLayoutChg>
        <pc:sldLayoutChg chg="add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3316539228" sldId="2147483708"/>
            <pc:sldLayoutMk cId="3519520334" sldId="2147483715"/>
          </pc:sldLayoutMkLst>
        </pc:sldLayoutChg>
        <pc:sldLayoutChg chg="add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3316539228" sldId="2147483708"/>
            <pc:sldLayoutMk cId="1463937189" sldId="2147483716"/>
          </pc:sldLayoutMkLst>
        </pc:sldLayoutChg>
        <pc:sldLayoutChg chg="add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3316539228" sldId="2147483708"/>
            <pc:sldLayoutMk cId="4216489635" sldId="2147483717"/>
          </pc:sldLayoutMkLst>
        </pc:sldLayoutChg>
        <pc:sldLayoutChg chg="add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3316539228" sldId="2147483708"/>
            <pc:sldLayoutMk cId="1063183015" sldId="2147483718"/>
          </pc:sldLayoutMkLst>
        </pc:sldLayoutChg>
        <pc:sldLayoutChg chg="add mod replId">
          <pc:chgData name="Pankaj Pawar" userId="00179fea9feb3cb0" providerId="Windows Live" clId="Web-{B697C213-0E74-E416-360C-C6B6D95627A6}" dt="2024-10-13T06:20:20.109" v="8"/>
          <pc:sldLayoutMkLst>
            <pc:docMk/>
            <pc:sldMasterMk cId="3316539228" sldId="2147483708"/>
            <pc:sldLayoutMk cId="1667364682" sldId="214748371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D7368D-31D9-8101-473D-CD39E706F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96401" y="3378954"/>
            <a:ext cx="6394567" cy="3479046"/>
          </a:xfrm>
          <a:custGeom>
            <a:avLst/>
            <a:gdLst>
              <a:gd name="connsiteX0" fmla="*/ 5171297 w 6394567"/>
              <a:gd name="connsiteY0" fmla="*/ 284 h 3479046"/>
              <a:gd name="connsiteX1" fmla="*/ 6394290 w 6394567"/>
              <a:gd name="connsiteY1" fmla="*/ 430072 h 3479046"/>
              <a:gd name="connsiteX2" fmla="*/ 6394567 w 6394567"/>
              <a:gd name="connsiteY2" fmla="*/ 430316 h 3479046"/>
              <a:gd name="connsiteX3" fmla="*/ 6394567 w 6394567"/>
              <a:gd name="connsiteY3" fmla="*/ 3479046 h 3479046"/>
              <a:gd name="connsiteX4" fmla="*/ 0 w 6394567"/>
              <a:gd name="connsiteY4" fmla="*/ 3479046 h 3479046"/>
              <a:gd name="connsiteX5" fmla="*/ 3916974 w 6394567"/>
              <a:gd name="connsiteY5" fmla="*/ 405504 h 3479046"/>
              <a:gd name="connsiteX6" fmla="*/ 3959456 w 6394567"/>
              <a:gd name="connsiteY6" fmla="*/ 373857 h 3479046"/>
              <a:gd name="connsiteX7" fmla="*/ 5052215 w 6394567"/>
              <a:gd name="connsiteY7" fmla="*/ 1756 h 3479046"/>
              <a:gd name="connsiteX8" fmla="*/ 5171297 w 6394567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94567" h="3479046">
                <a:moveTo>
                  <a:pt x="5171297" y="284"/>
                </a:moveTo>
                <a:cubicBezTo>
                  <a:pt x="5607674" y="7531"/>
                  <a:pt x="6039042" y="153650"/>
                  <a:pt x="6394290" y="430072"/>
                </a:cubicBezTo>
                <a:lnTo>
                  <a:pt x="6394567" y="430316"/>
                </a:lnTo>
                <a:lnTo>
                  <a:pt x="6394567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39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F32C74-82F4-2A29-889B-EF23CEE6A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1" y="1122363"/>
            <a:ext cx="6211185" cy="2305246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CADD6-278F-604C-8A38-BBBAFC675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2" y="3549048"/>
            <a:ext cx="5029198" cy="1956278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3946B-3F5A-C916-B62B-8D5938EA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6539F-2DB8-FCDA-C884-9C3CD29B8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AA7B3-5D3B-D493-8F6F-1FEBB857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15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50D2E-0561-F284-F89A-AAE3CD09A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10239338" cy="9536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657C4C-16EC-2477-6332-830F53011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9848" y="2139696"/>
            <a:ext cx="10239338" cy="36776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940D3-6996-1C08-F1AF-87C354657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676C3-588F-B636-8CE0-AA2CBFBC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EF8A9-EB1E-B344-A4B8-B58D06336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98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EF3A28-33E4-2796-AE7A-1234569F5C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4950" y="1081177"/>
            <a:ext cx="2508849" cy="4633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D185FC-2BBB-E997-A5CD-F2C6CF6B7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1081177"/>
            <a:ext cx="7505700" cy="4633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14B3C-96CD-071C-C2AD-2C7E04F81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A2B04-F5E0-C5A3-C77D-6AE9A9E9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55BC2-C712-C4A4-50EC-E10D88344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61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A4769-9A55-AF9B-4CE4-DFA07E711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45D9E-DBB4-B890-88D5-B4C03599E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15260-1C0B-A965-3114-D7C40D18B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AF4D1-0334-3F24-69B4-06C7BD74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BA76D-3B8B-429D-9B32-54D6A629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95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9C414-4A2F-78AF-ED60-6130D4C563B3}"/>
              </a:ext>
            </a:extLst>
          </p:cNvPr>
          <p:cNvSpPr/>
          <p:nvPr/>
        </p:nvSpPr>
        <p:spPr>
          <a:xfrm>
            <a:off x="6284115" y="3378954"/>
            <a:ext cx="5907885" cy="3479046"/>
          </a:xfrm>
          <a:custGeom>
            <a:avLst/>
            <a:gdLst>
              <a:gd name="connsiteX0" fmla="*/ 5171297 w 5907885"/>
              <a:gd name="connsiteY0" fmla="*/ 284 h 3479046"/>
              <a:gd name="connsiteX1" fmla="*/ 5813217 w 5907885"/>
              <a:gd name="connsiteY1" fmla="*/ 114238 h 3479046"/>
              <a:gd name="connsiteX2" fmla="*/ 5907885 w 5907885"/>
              <a:gd name="connsiteY2" fmla="*/ 151524 h 3479046"/>
              <a:gd name="connsiteX3" fmla="*/ 5907885 w 5907885"/>
              <a:gd name="connsiteY3" fmla="*/ 3479046 h 3479046"/>
              <a:gd name="connsiteX4" fmla="*/ 0 w 5907885"/>
              <a:gd name="connsiteY4" fmla="*/ 3479046 h 3479046"/>
              <a:gd name="connsiteX5" fmla="*/ 3916974 w 5907885"/>
              <a:gd name="connsiteY5" fmla="*/ 405504 h 3479046"/>
              <a:gd name="connsiteX6" fmla="*/ 3959456 w 5907885"/>
              <a:gd name="connsiteY6" fmla="*/ 373857 h 3479046"/>
              <a:gd name="connsiteX7" fmla="*/ 5052215 w 5907885"/>
              <a:gd name="connsiteY7" fmla="*/ 1756 h 3479046"/>
              <a:gd name="connsiteX8" fmla="*/ 5171297 w 5907885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07885" h="3479046">
                <a:moveTo>
                  <a:pt x="5171297" y="284"/>
                </a:moveTo>
                <a:cubicBezTo>
                  <a:pt x="5389485" y="3908"/>
                  <a:pt x="5606422" y="42249"/>
                  <a:pt x="5813217" y="114238"/>
                </a:cubicBezTo>
                <a:lnTo>
                  <a:pt x="5907885" y="151524"/>
                </a:lnTo>
                <a:lnTo>
                  <a:pt x="5907885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2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3410AE4-7FC7-589E-B6D3-0DA7B5FC5CE3}"/>
              </a:ext>
            </a:extLst>
          </p:cNvPr>
          <p:cNvSpPr/>
          <p:nvPr/>
        </p:nvSpPr>
        <p:spPr>
          <a:xfrm flipH="1" flipV="1">
            <a:off x="0" y="0"/>
            <a:ext cx="2923855" cy="1479128"/>
          </a:xfrm>
          <a:custGeom>
            <a:avLst/>
            <a:gdLst>
              <a:gd name="connsiteX0" fmla="*/ 2923855 w 2923855"/>
              <a:gd name="connsiteY0" fmla="*/ 1479128 h 1479128"/>
              <a:gd name="connsiteX1" fmla="*/ 0 w 2923855"/>
              <a:gd name="connsiteY1" fmla="*/ 1479128 h 1479128"/>
              <a:gd name="connsiteX2" fmla="*/ 1368245 w 2923855"/>
              <a:gd name="connsiteY2" fmla="*/ 405504 h 1479128"/>
              <a:gd name="connsiteX3" fmla="*/ 1410727 w 2923855"/>
              <a:gd name="connsiteY3" fmla="*/ 373857 h 1479128"/>
              <a:gd name="connsiteX4" fmla="*/ 2503486 w 2923855"/>
              <a:gd name="connsiteY4" fmla="*/ 1756 h 1479128"/>
              <a:gd name="connsiteX5" fmla="*/ 2622568 w 2923855"/>
              <a:gd name="connsiteY5" fmla="*/ 284 h 1479128"/>
              <a:gd name="connsiteX6" fmla="*/ 2785835 w 2923855"/>
              <a:gd name="connsiteY6" fmla="*/ 9494 h 1479128"/>
              <a:gd name="connsiteX7" fmla="*/ 2923855 w 2923855"/>
              <a:gd name="connsiteY7" fmla="*/ 28352 h 1479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3855" h="1479128">
                <a:moveTo>
                  <a:pt x="2923855" y="1479128"/>
                </a:moveTo>
                <a:lnTo>
                  <a:pt x="0" y="1479128"/>
                </a:lnTo>
                <a:lnTo>
                  <a:pt x="1368245" y="405504"/>
                </a:lnTo>
                <a:lnTo>
                  <a:pt x="1410727" y="373857"/>
                </a:lnTo>
                <a:cubicBezTo>
                  <a:pt x="1742357" y="139664"/>
                  <a:pt x="2122368" y="17528"/>
                  <a:pt x="2503486" y="1756"/>
                </a:cubicBezTo>
                <a:cubicBezTo>
                  <a:pt x="2543187" y="114"/>
                  <a:pt x="2582898" y="-375"/>
                  <a:pt x="2622568" y="284"/>
                </a:cubicBezTo>
                <a:cubicBezTo>
                  <a:pt x="2677115" y="1190"/>
                  <a:pt x="2731584" y="4266"/>
                  <a:pt x="2785835" y="9494"/>
                </a:cubicBezTo>
                <a:lnTo>
                  <a:pt x="2923855" y="28352"/>
                </a:lnTo>
                <a:close/>
              </a:path>
            </a:pathLst>
          </a:custGeom>
          <a:gradFill>
            <a:gsLst>
              <a:gs pos="3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381CBD-08D9-3C9A-7620-24F2D6404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709738"/>
            <a:ext cx="6455434" cy="29812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5AE2B-1716-CEEC-73F8-E81F59192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4759252"/>
            <a:ext cx="5397260" cy="95574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F3052-6EE8-979F-04FB-1B8DF81F2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86285-161A-6869-27C2-0A159C234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ED64F-5DAB-238D-C34A-1DCCB1222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337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484D0-7460-7B08-F1EE-96EABE402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936841"/>
            <a:ext cx="10092477" cy="953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0B7F9-8ECB-7079-A11E-51D3903E2B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97161-CAF5-CA48-D814-7ACD43AB9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9795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3BD680-4E7A-5155-3CAE-6BD44EE8B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6A152D-EFF2-B3AA-3F25-14E11367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D6032-FD7A-BFFD-9BE5-48EDBEFB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4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7F4D-4855-340E-03F3-4860885EC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63283"/>
            <a:ext cx="10096500" cy="9160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EB472-7426-C288-B5F6-0A1232DCE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1" y="1879287"/>
            <a:ext cx="4739628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94F9C-B6FA-97C3-F618-0CF956CB5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801" y="2505075"/>
            <a:ext cx="4739628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F5665C-7910-AFA2-350F-42C06ED5AF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0330" y="1879287"/>
            <a:ext cx="4762970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71352E-1DE0-F0CD-6F81-1D8FF59C2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0330" y="2505075"/>
            <a:ext cx="4762970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38F7E4-7D9E-4736-3269-4F0C46996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8386CF-9A84-8D2A-BC47-C951DD994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0844D-FE1F-49E7-3BBD-527FB72EC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898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F691C-93A5-1364-00A9-A470C289F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57223"/>
            <a:ext cx="8886884" cy="1043078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E055BD-4154-B9D1-0B5B-B1E3A06B6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2A9E4A-03D1-7A8B-233D-014A3248F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2CEFC4-D276-DF45-F395-F5BD2EA70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2C0AD-76F4-FCE4-2717-0A9AA4351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83BB66-3F41-7F1D-5108-B3F679A8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A6DA0-07AE-4BE4-B82F-7936D0E3E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61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BFB75-C953-0BD0-4E2E-717767426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70626"/>
            <a:ext cx="3705225" cy="1286774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1AA52-60F3-40F2-673B-5848F4253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75426"/>
            <a:ext cx="5980112" cy="47683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0167E8-C561-5A72-AED3-442F66DDE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BFED3-7CB3-1B8B-9504-13A121CAD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456C9-19A0-4441-B1AF-B7AFBF642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898EA-84CC-411C-0012-D31495369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19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1E10-1458-2553-05B4-313F7E26D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82128"/>
            <a:ext cx="3705225" cy="1275272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C0F677-F177-6DED-1920-685B9D9FF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143000"/>
            <a:ext cx="5980112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D1CB1-2109-480E-8904-4077C94D6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657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B0DB38-7CB9-2140-BC21-6D2E7DD0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448AD-3B1D-4B5E-CAB9-BB5FD2CDE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EF53D-CF5A-87A2-E973-3B8CCDEB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84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1F4A25-A386-9574-775C-E5E5F9FC3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8886884" cy="9536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7885F-2B7B-74DB-9996-E0ACEBC9D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2139696"/>
            <a:ext cx="8883836" cy="3677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4F519-BA47-2B81-CC1C-7E1F119EC6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7379" y="4629744"/>
            <a:ext cx="2653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E351CED-465B-40B5-ADCE-957C918F227B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52D7B-C352-1630-4C3D-7D5983C04D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10602" y="6318446"/>
            <a:ext cx="2743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E04F0-DF9B-480B-CC46-BAE7A81FB7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6318446"/>
            <a:ext cx="615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6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85" r:id="rId6"/>
    <p:sldLayoutId id="2147483881" r:id="rId7"/>
    <p:sldLayoutId id="2147483882" r:id="rId8"/>
    <p:sldLayoutId id="2147483883" r:id="rId9"/>
    <p:sldLayoutId id="2147483884" r:id="rId10"/>
    <p:sldLayoutId id="21474838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F84B89C-BB5C-7BD7-E0CB-97CE48938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60422A-7C36-3478-6C32-33E2D39E42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225" y="2592695"/>
            <a:ext cx="8089951" cy="836305"/>
          </a:xfrm>
        </p:spPr>
        <p:txBody>
          <a:bodyPr anchor="b">
            <a:normAutofit/>
          </a:bodyPr>
          <a:lstStyle/>
          <a:p>
            <a:pPr algn="ctr"/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- I Introduction to Data Structures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1721161-CDDD-DB78-5803-9142A04A6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-60000" flipH="1">
            <a:off x="4620200" y="2812310"/>
            <a:ext cx="7602366" cy="4111195"/>
          </a:xfrm>
          <a:custGeom>
            <a:avLst/>
            <a:gdLst>
              <a:gd name="connsiteX0" fmla="*/ 1266091 w 7602366"/>
              <a:gd name="connsiteY0" fmla="*/ 1707 h 4111195"/>
              <a:gd name="connsiteX1" fmla="*/ 36097 w 7602366"/>
              <a:gd name="connsiteY1" fmla="*/ 317762 h 4111195"/>
              <a:gd name="connsiteX2" fmla="*/ 0 w 7602366"/>
              <a:gd name="connsiteY2" fmla="*/ 337363 h 4111195"/>
              <a:gd name="connsiteX3" fmla="*/ 65872 w 7602366"/>
              <a:gd name="connsiteY3" fmla="*/ 4111195 h 4111195"/>
              <a:gd name="connsiteX4" fmla="*/ 7602366 w 7602366"/>
              <a:gd name="connsiteY4" fmla="*/ 3979645 h 4111195"/>
              <a:gd name="connsiteX5" fmla="*/ 3071280 w 7602366"/>
              <a:gd name="connsiteY5" fmla="*/ 550286 h 4111195"/>
              <a:gd name="connsiteX6" fmla="*/ 3009694 w 7602366"/>
              <a:gd name="connsiteY6" fmla="*/ 506058 h 4111195"/>
              <a:gd name="connsiteX7" fmla="*/ 1436547 w 7602366"/>
              <a:gd name="connsiteY7" fmla="*/ 840 h 4111195"/>
              <a:gd name="connsiteX8" fmla="*/ 1266091 w 7602366"/>
              <a:gd name="connsiteY8" fmla="*/ 1707 h 4111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02366" h="4111195">
                <a:moveTo>
                  <a:pt x="1266091" y="1707"/>
                </a:moveTo>
                <a:cubicBezTo>
                  <a:pt x="840419" y="16212"/>
                  <a:pt x="419691" y="123046"/>
                  <a:pt x="36097" y="317762"/>
                </a:cubicBezTo>
                <a:lnTo>
                  <a:pt x="0" y="337363"/>
                </a:lnTo>
                <a:lnTo>
                  <a:pt x="65872" y="4111195"/>
                </a:lnTo>
                <a:lnTo>
                  <a:pt x="7602366" y="3979645"/>
                </a:lnTo>
                <a:lnTo>
                  <a:pt x="3071280" y="550286"/>
                </a:lnTo>
                <a:lnTo>
                  <a:pt x="3009694" y="506058"/>
                </a:lnTo>
                <a:cubicBezTo>
                  <a:pt x="2529246" y="179187"/>
                  <a:pt x="1982362" y="13891"/>
                  <a:pt x="1436547" y="840"/>
                </a:cubicBezTo>
                <a:cubicBezTo>
                  <a:pt x="1379692" y="-519"/>
                  <a:pt x="1322847" y="-227"/>
                  <a:pt x="1266091" y="1707"/>
                </a:cubicBezTo>
                <a:close/>
              </a:path>
            </a:pathLst>
          </a:custGeom>
          <a:gradFill>
            <a:gsLst>
              <a:gs pos="32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95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DCD0A-EC4B-2A91-0BBA-9327BA9C8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19004"/>
            <a:ext cx="8886884" cy="65504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Example of Operations (Insertion and Traversal)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0A86C-9346-3B8F-AD82-0986EDC94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130561"/>
            <a:ext cx="8883836" cy="523257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US" dirty="0"/>
              <a:t>Example 1: Array Insertion and Traversal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Insertion: Insert an element at index 2.</a:t>
            </a:r>
          </a:p>
          <a:p>
            <a:pPr>
              <a:buNone/>
            </a:pPr>
            <a:r>
              <a:rPr lang="en-US" dirty="0"/>
              <a:t>Traversal: Print each element in the array after insertion.</a:t>
            </a:r>
          </a:p>
          <a:p>
            <a:pPr>
              <a:buNone/>
            </a:pPr>
            <a:r>
              <a:rPr lang="en-US" dirty="0"/>
              <a:t>python</a:t>
            </a:r>
          </a:p>
          <a:p>
            <a:pPr>
              <a:buNone/>
            </a:pPr>
            <a:r>
              <a:rPr lang="en-US" dirty="0"/>
              <a:t>Copy code</a:t>
            </a:r>
          </a:p>
          <a:p>
            <a:pPr>
              <a:buNone/>
            </a:pPr>
            <a:r>
              <a:rPr lang="en-US" dirty="0" err="1"/>
              <a:t>arr</a:t>
            </a:r>
            <a:r>
              <a:rPr lang="en-US" dirty="0"/>
              <a:t> = [10, 20, 30, 40]</a:t>
            </a:r>
          </a:p>
          <a:p>
            <a:pPr>
              <a:buNone/>
            </a:pPr>
            <a:r>
              <a:rPr lang="en-US" dirty="0" err="1"/>
              <a:t>arr.insert</a:t>
            </a:r>
            <a:r>
              <a:rPr lang="en-US" dirty="0"/>
              <a:t>(2, 25)  # Insert 25 at index 2</a:t>
            </a:r>
          </a:p>
          <a:p>
            <a:pPr>
              <a:buNone/>
            </a:pPr>
            <a:r>
              <a:rPr lang="en-US" dirty="0"/>
              <a:t>for element in </a:t>
            </a:r>
            <a:r>
              <a:rPr lang="en-US" dirty="0" err="1"/>
              <a:t>arr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    print(element)</a:t>
            </a:r>
          </a:p>
        </p:txBody>
      </p:sp>
    </p:spTree>
    <p:extLst>
      <p:ext uri="{BB962C8B-B14F-4D97-AF65-F5344CB8AC3E}">
        <p14:creationId xmlns:p14="http://schemas.microsoft.com/office/powerpoint/2010/main" val="3153352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C2E0A-EBBB-6A5B-AB44-9890AD963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96480"/>
            <a:ext cx="8883836" cy="5520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Times New Roman"/>
                <a:ea typeface="+mn-lt"/>
                <a:cs typeface="+mn-lt"/>
              </a:rPr>
              <a:t>Example 2: Linked List Insertion and Traversal</a:t>
            </a:r>
          </a:p>
          <a:p>
            <a:pPr marL="0" indent="0">
              <a:buNone/>
            </a:pPr>
            <a:endParaRPr lang="en-US" sz="1600" dirty="0">
              <a:latin typeface="Times New Roman"/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1600" dirty="0">
                <a:latin typeface="Times New Roman"/>
                <a:ea typeface="+mn-lt"/>
                <a:cs typeface="+mn-lt"/>
              </a:rPr>
              <a:t>Insertion: Insert a new node at the beginning of a linked list.</a:t>
            </a:r>
          </a:p>
          <a:p>
            <a:pPr marL="0" indent="0">
              <a:buNone/>
            </a:pPr>
            <a:r>
              <a:rPr lang="en-US" sz="1600" dirty="0">
                <a:latin typeface="Times New Roman"/>
                <a:ea typeface="+mn-lt"/>
                <a:cs typeface="+mn-lt"/>
              </a:rPr>
              <a:t>Traversal: Traverse the linked list and print values.</a:t>
            </a:r>
          </a:p>
          <a:p>
            <a:pPr marL="0" indent="0">
              <a:buNone/>
            </a:pPr>
            <a:r>
              <a:rPr lang="en-US" sz="1600" dirty="0">
                <a:latin typeface="Times New Roman"/>
                <a:ea typeface="+mn-lt"/>
                <a:cs typeface="+mn-lt"/>
              </a:rPr>
              <a:t>python</a:t>
            </a:r>
          </a:p>
          <a:p>
            <a:pPr marL="0" indent="0">
              <a:buNone/>
            </a:pPr>
            <a:r>
              <a:rPr lang="en-US" sz="1600" dirty="0">
                <a:latin typeface="Times New Roman"/>
                <a:ea typeface="+mn-lt"/>
                <a:cs typeface="+mn-lt"/>
              </a:rPr>
              <a:t>Copy code</a:t>
            </a:r>
          </a:p>
          <a:p>
            <a:pPr marL="0" indent="0">
              <a:buNone/>
            </a:pPr>
            <a:r>
              <a:rPr lang="en-US" sz="1600" dirty="0">
                <a:latin typeface="Times New Roman"/>
                <a:ea typeface="+mn-lt"/>
                <a:cs typeface="+mn-lt"/>
              </a:rPr>
              <a:t>class Node:</a:t>
            </a:r>
          </a:p>
          <a:p>
            <a:pPr marL="0" indent="0">
              <a:buNone/>
            </a:pPr>
            <a:r>
              <a:rPr lang="en-US" sz="1600" dirty="0">
                <a:latin typeface="Times New Roman"/>
                <a:ea typeface="+mn-lt"/>
                <a:cs typeface="+mn-lt"/>
              </a:rPr>
              <a:t>    def __</a:t>
            </a:r>
            <a:r>
              <a:rPr lang="en-US" sz="1600" dirty="0" err="1">
                <a:latin typeface="Times New Roman"/>
                <a:ea typeface="+mn-lt"/>
                <a:cs typeface="+mn-lt"/>
              </a:rPr>
              <a:t>init</a:t>
            </a:r>
            <a:r>
              <a:rPr lang="en-US" sz="1600" dirty="0">
                <a:latin typeface="Times New Roman"/>
                <a:ea typeface="+mn-lt"/>
                <a:cs typeface="+mn-lt"/>
              </a:rPr>
              <a:t>__(self, data):</a:t>
            </a:r>
          </a:p>
          <a:p>
            <a:pPr marL="0" indent="0">
              <a:buNone/>
            </a:pPr>
            <a:r>
              <a:rPr lang="en-US" sz="1600" dirty="0">
                <a:latin typeface="Times New Roman"/>
                <a:ea typeface="+mn-lt"/>
                <a:cs typeface="+mn-lt"/>
              </a:rPr>
              <a:t>        </a:t>
            </a:r>
            <a:r>
              <a:rPr lang="en-US" sz="1600" dirty="0" err="1">
                <a:latin typeface="Times New Roman"/>
                <a:ea typeface="+mn-lt"/>
                <a:cs typeface="+mn-lt"/>
              </a:rPr>
              <a:t>self.data</a:t>
            </a:r>
            <a:r>
              <a:rPr lang="en-US" sz="1600" dirty="0">
                <a:latin typeface="Times New Roman"/>
                <a:ea typeface="+mn-lt"/>
                <a:cs typeface="+mn-lt"/>
              </a:rPr>
              <a:t> = data</a:t>
            </a:r>
          </a:p>
          <a:p>
            <a:pPr marL="0" indent="0">
              <a:buNone/>
            </a:pPr>
            <a:r>
              <a:rPr lang="en-US" sz="1600" dirty="0">
                <a:latin typeface="Times New Roman"/>
                <a:ea typeface="+mn-lt"/>
                <a:cs typeface="+mn-lt"/>
              </a:rPr>
              <a:t>        </a:t>
            </a:r>
            <a:r>
              <a:rPr lang="en-US" sz="1600" dirty="0" err="1">
                <a:latin typeface="Times New Roman"/>
                <a:ea typeface="+mn-lt"/>
                <a:cs typeface="+mn-lt"/>
              </a:rPr>
              <a:t>self.next</a:t>
            </a:r>
            <a:r>
              <a:rPr lang="en-US" sz="1600" dirty="0">
                <a:latin typeface="Times New Roman"/>
                <a:ea typeface="+mn-lt"/>
                <a:cs typeface="+mn-lt"/>
              </a:rPr>
              <a:t> = None</a:t>
            </a:r>
          </a:p>
        </p:txBody>
      </p:sp>
    </p:spTree>
    <p:extLst>
      <p:ext uri="{BB962C8B-B14F-4D97-AF65-F5344CB8AC3E}">
        <p14:creationId xmlns:p14="http://schemas.microsoft.com/office/powerpoint/2010/main" val="4087337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67909B5-21B8-CAB3-C216-5238ACD60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975" y="669925"/>
            <a:ext cx="8883650" cy="5146675"/>
          </a:xfrm>
        </p:spPr>
        <p:txBody>
          <a:bodyPr/>
          <a:lstStyle/>
          <a:p>
            <a:r>
              <a:rPr lang="en-US" dirty="0"/>
              <a:t>def traverse(head):</a:t>
            </a:r>
          </a:p>
          <a:p>
            <a:r>
              <a:rPr lang="en-US" dirty="0"/>
              <a:t>    while head:</a:t>
            </a:r>
          </a:p>
          <a:p>
            <a:r>
              <a:rPr lang="en-US" dirty="0"/>
              <a:t>        print(</a:t>
            </a:r>
            <a:r>
              <a:rPr lang="en-US" dirty="0" err="1"/>
              <a:t>head.data</a:t>
            </a:r>
            <a:r>
              <a:rPr lang="en-US" dirty="0"/>
              <a:t>)</a:t>
            </a:r>
          </a:p>
          <a:p>
            <a:r>
              <a:rPr lang="en-US" dirty="0"/>
              <a:t>        head = </a:t>
            </a:r>
            <a:r>
              <a:rPr lang="en-US" dirty="0" err="1"/>
              <a:t>head.next</a:t>
            </a:r>
            <a:endParaRPr lang="en-US" dirty="0"/>
          </a:p>
          <a:p>
            <a:endParaRPr lang="en-US" dirty="0"/>
          </a:p>
          <a:p>
            <a:r>
              <a:rPr lang="en-US" dirty="0"/>
              <a:t># Insertion at the beginning</a:t>
            </a:r>
          </a:p>
          <a:p>
            <a:r>
              <a:rPr lang="en-US" dirty="0" err="1"/>
              <a:t>new_node</a:t>
            </a:r>
            <a:r>
              <a:rPr lang="en-US" dirty="0"/>
              <a:t> = Node(5)</a:t>
            </a:r>
          </a:p>
          <a:p>
            <a:r>
              <a:rPr lang="en-US" dirty="0" err="1"/>
              <a:t>new_node.next</a:t>
            </a:r>
            <a:r>
              <a:rPr lang="en-US" dirty="0"/>
              <a:t> = head</a:t>
            </a:r>
          </a:p>
          <a:p>
            <a:r>
              <a:rPr lang="en-US" dirty="0"/>
              <a:t>head = </a:t>
            </a:r>
            <a:r>
              <a:rPr lang="en-US" dirty="0" err="1"/>
              <a:t>new_node</a:t>
            </a:r>
            <a:endParaRPr lang="en-US" dirty="0"/>
          </a:p>
          <a:p>
            <a:r>
              <a:rPr lang="en-US" dirty="0"/>
              <a:t>traverse(head)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35127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76AF6-F9F4-1541-FBE5-AA4B8DFB7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7452" y="3088757"/>
            <a:ext cx="2690036" cy="3402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501133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C5F9B-DD84-2E78-FB00-4F6E5AE27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823571"/>
            <a:ext cx="8886884" cy="675642"/>
          </a:xfrm>
        </p:spPr>
        <p:txBody>
          <a:bodyPr/>
          <a:lstStyle/>
          <a:p>
            <a:pPr algn="ctr"/>
            <a:r>
              <a:rPr lang="en-US" sz="4000" baseline="0" dirty="0">
                <a:latin typeface="Times New Roman"/>
                <a:cs typeface="Times New Roman"/>
              </a:rPr>
              <a:t>Outcomes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7403D-4D77-274A-1730-7BDC2870D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696913"/>
            <a:ext cx="8883836" cy="412046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 Introduction: Concept and Need of Data Structure, Definition, Abstract Data Type </a:t>
            </a:r>
          </a:p>
          <a:p>
            <a:pPr>
              <a:lnSpc>
                <a:spcPct val="11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 Types of Data Structures: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Linear Data Structures (ii) Non-Linear Data Structures </a:t>
            </a:r>
          </a:p>
          <a:p>
            <a:pPr>
              <a:lnSpc>
                <a:spcPct val="11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 Operations on Data Structures: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Traversing (ii) Insertion (iii) Deletion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652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AA3712-C5CA-A663-E80E-253CE0930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7E79403-AD2E-3F07-4133-2DC303A72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974" y="754912"/>
            <a:ext cx="9987885" cy="506168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000" b="1" dirty="0">
                <a:latin typeface="Times New Roman"/>
                <a:ea typeface="+mn-lt"/>
                <a:cs typeface="+mn-lt"/>
              </a:rPr>
              <a:t>Definition of </a:t>
            </a:r>
            <a:r>
              <a:rPr lang="en-US" sz="2000" b="1" dirty="0">
                <a:latin typeface="Times New Roman"/>
                <a:ea typeface="+mn-lt"/>
                <a:cs typeface="Times New Roman"/>
              </a:rPr>
              <a:t>Data Structures =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>
                <a:latin typeface="Times New Roman"/>
                <a:cs typeface="Times New Roman"/>
              </a:rPr>
              <a:t> A data structure is a storage that is used to store and organize data. It is a way of arranging data on a computer so that it can be accessed and updated efficiently.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>
                <a:latin typeface="Times New Roman"/>
                <a:cs typeface="Times New Roman"/>
              </a:rPr>
              <a:t>A data structure is used for organizing, processing, accessing, retrieving, and storing  the data. </a:t>
            </a:r>
          </a:p>
          <a:p>
            <a:pPr marL="0" indent="0">
              <a:lnSpc>
                <a:spcPct val="110000"/>
              </a:lnSpc>
              <a:buNone/>
            </a:pPr>
            <a:endParaRPr lang="en-US" sz="2000" dirty="0">
              <a:latin typeface="Times New Roman"/>
              <a:cs typeface="Times New Roman"/>
            </a:endParaRPr>
          </a:p>
          <a:p>
            <a:pPr>
              <a:lnSpc>
                <a:spcPct val="110000"/>
              </a:lnSpc>
              <a:buNone/>
            </a:pPr>
            <a:r>
              <a:rPr lang="en-US" sz="2000" b="1" dirty="0">
                <a:latin typeface="Times New Roman"/>
                <a:cs typeface="Times New Roman"/>
              </a:rPr>
              <a:t>Classification of Data Structure: </a:t>
            </a:r>
            <a:endParaRPr lang="en-US" sz="2000" dirty="0">
              <a:latin typeface="Times New Roman"/>
              <a:cs typeface="Times New Roman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>
                <a:latin typeface="Times New Roman"/>
                <a:cs typeface="Times New Roman"/>
              </a:rPr>
              <a:t>A data structure is classified into two categories: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>
                <a:latin typeface="Times New Roman"/>
                <a:cs typeface="Times New Roman"/>
              </a:rPr>
              <a:t>1] linear data structure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>
                <a:latin typeface="Times New Roman"/>
                <a:cs typeface="Times New Roman"/>
              </a:rPr>
              <a:t>2] non-linear data structure</a:t>
            </a:r>
          </a:p>
          <a:p>
            <a:pPr marL="0" indent="0">
              <a:lnSpc>
                <a:spcPct val="110000"/>
              </a:lnSpc>
              <a:buNone/>
            </a:pP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5838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2D68B-FE9A-CC51-778A-7D63DEA2D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3126" y="1553529"/>
            <a:ext cx="8886884" cy="474698"/>
          </a:xfrm>
        </p:spPr>
        <p:txBody>
          <a:bodyPr>
            <a:normAutofit/>
          </a:bodyPr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 Data Type (ADT)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B3CEF00-2E33-0591-C85E-D7A079A1FC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69848" y="2547377"/>
            <a:ext cx="10657864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An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Abstract Data Type (ADT)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is a model for data types where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is defined by its behavior (the operations that can be performed on it) rather than its implementation.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 Characteristics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Encapsulation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The internal workings of an ADT are hidden from the user.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Operations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An ADT defines the set of operations that can be performed on its data,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but not how these operations are implemented.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Stack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is an ADT with operations like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push, pop, and peek, but how these operations are implemented is not specified by the ADT. </a:t>
            </a:r>
          </a:p>
        </p:txBody>
      </p:sp>
    </p:spTree>
    <p:extLst>
      <p:ext uri="{BB962C8B-B14F-4D97-AF65-F5344CB8AC3E}">
        <p14:creationId xmlns:p14="http://schemas.microsoft.com/office/powerpoint/2010/main" val="1571957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3CEA90D-7F1E-EA7F-12F2-73EB78416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975" y="404037"/>
            <a:ext cx="8883650" cy="54125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N" sz="2000" dirty="0"/>
              <a:t>Types of Data Structures=</a:t>
            </a:r>
          </a:p>
          <a:p>
            <a:pPr marL="0" indent="0">
              <a:buNone/>
            </a:pPr>
            <a:r>
              <a:rPr lang="en-US" sz="1400" b="1" dirty="0"/>
              <a:t>Definition</a:t>
            </a:r>
            <a:r>
              <a:rPr lang="en-US" sz="1400" dirty="0"/>
              <a:t>: A data structure where elements are arranged sequentially or linearly, and each element is connected to its previous and next element.</a:t>
            </a:r>
          </a:p>
          <a:p>
            <a:pPr marL="0" indent="0">
              <a:buNone/>
            </a:pPr>
            <a:r>
              <a:rPr lang="en-IN" sz="1400" dirty="0"/>
              <a:t>Characteristics :</a:t>
            </a:r>
          </a:p>
          <a:p>
            <a:pPr marL="0" indent="0">
              <a:buNone/>
            </a:pPr>
            <a:r>
              <a:rPr lang="en-US" sz="1400" b="1" dirty="0"/>
              <a:t>Sequential Access</a:t>
            </a:r>
            <a:r>
              <a:rPr lang="en-US" sz="1400" dirty="0"/>
              <a:t>: Each element is processed in a linear order.</a:t>
            </a:r>
            <a:endParaRPr lang="en-IN" sz="1400" dirty="0"/>
          </a:p>
          <a:p>
            <a:pPr marL="0" indent="0">
              <a:buNone/>
            </a:pPr>
            <a:r>
              <a:rPr lang="en-US" sz="1400" b="1" dirty="0"/>
              <a:t>Memory Allocation</a:t>
            </a:r>
            <a:r>
              <a:rPr lang="en-US" sz="1400" dirty="0"/>
              <a:t>: Typically contiguous or sequential.</a:t>
            </a:r>
          </a:p>
          <a:p>
            <a:pPr marL="0" indent="0">
              <a:buNone/>
            </a:pPr>
            <a:r>
              <a:rPr lang="en-IN" sz="1400" dirty="0"/>
              <a:t>Examples</a:t>
            </a:r>
            <a:r>
              <a:rPr lang="en-US" sz="1400" dirty="0"/>
              <a:t>:</a:t>
            </a:r>
          </a:p>
          <a:p>
            <a:pPr marL="0" indent="0">
              <a:buNone/>
            </a:pPr>
            <a:r>
              <a:rPr lang="en-US" sz="1400" b="1" dirty="0"/>
              <a:t>Arrays</a:t>
            </a:r>
            <a:r>
              <a:rPr lang="en-US" sz="1400" dirty="0"/>
              <a:t>: Fixed-size data structures where elements are stored in contiguous memory locations.</a:t>
            </a:r>
          </a:p>
          <a:p>
            <a:pPr marL="0" indent="0">
              <a:buNone/>
            </a:pPr>
            <a:r>
              <a:rPr lang="en-US" sz="1400" b="1" dirty="0"/>
              <a:t>Linked Lists</a:t>
            </a:r>
            <a:r>
              <a:rPr lang="en-US" sz="1400" dirty="0"/>
              <a:t>: A collection of nodes where each node contains data and a reference (or link) to the next node.</a:t>
            </a:r>
          </a:p>
          <a:p>
            <a:pPr marL="0" indent="0">
              <a:buNone/>
            </a:pPr>
            <a:r>
              <a:rPr lang="en-US" sz="1400" b="1" dirty="0"/>
              <a:t>Stacks</a:t>
            </a:r>
            <a:r>
              <a:rPr lang="en-US" sz="1400" dirty="0"/>
              <a:t>: A collection where elements are added and removed from the top (LIFO – Last In First Out).</a:t>
            </a:r>
          </a:p>
          <a:p>
            <a:pPr marL="0" indent="0">
              <a:buNone/>
            </a:pPr>
            <a:r>
              <a:rPr lang="en-US" sz="1400" b="1" dirty="0"/>
              <a:t>Queues</a:t>
            </a:r>
            <a:r>
              <a:rPr lang="en-US" sz="1400" dirty="0"/>
              <a:t>: A collection where elements are added at the rear and removed from the front (FIFO – First In First Out).</a:t>
            </a:r>
            <a:endParaRPr lang="en-IN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>
              <a:solidFill>
                <a:srgbClr val="273239"/>
              </a:solidFill>
              <a:latin typeface="Nunito"/>
              <a:cs typeface="Times New Roman"/>
            </a:endParaRPr>
          </a:p>
          <a:p>
            <a:pPr marL="0" indent="0">
              <a:buNone/>
            </a:pPr>
            <a:endParaRPr lang="en-US" sz="1400" dirty="0">
              <a:solidFill>
                <a:srgbClr val="273239"/>
              </a:solidFill>
              <a:latin typeface="Nunito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04802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1CB1F-0B09-E630-6C28-BE433A0C6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523021"/>
            <a:ext cx="8883836" cy="52943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N" sz="2000" dirty="0"/>
              <a:t>Non-Linear Data Structures =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data structure where elements are not arranged sequentially. The relationship between elements is hierarchical or multi-level.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Non-sequential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Access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Elements may not be processed in a linear order.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Flexible Memory Allocation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Elements are stored in a non-contiguous manner.</a:t>
            </a:r>
          </a:p>
          <a:p>
            <a:pPr>
              <a:buFont typeface="+mj-lt"/>
              <a:buAutoNum type="arabicPeriod"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hierarchical structure where each element (node) has a value and a set of children. Common tree structures include binary trees, AVL trees, and heaps.</a:t>
            </a:r>
          </a:p>
          <a:p>
            <a:pPr>
              <a:buFont typeface="+mj-lt"/>
              <a:buAutoNum type="arabicPeriod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collection of nodes (vertices) and edges (connections between nodes). Graphs can be directed or undirected, and weighted or unweighted.</a:t>
            </a:r>
            <a:br>
              <a:rPr lang="en-US" sz="2000" dirty="0">
                <a:solidFill>
                  <a:srgbClr val="2B2A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solidFill>
                <a:srgbClr val="2B2A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rgbClr val="273239"/>
              </a:solidFill>
              <a:latin typeface="Times New Roman"/>
              <a:cs typeface="Times New Roman"/>
            </a:endParaRPr>
          </a:p>
          <a:p>
            <a:endParaRPr lang="en-US" sz="2000" dirty="0">
              <a:solidFill>
                <a:srgbClr val="273239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58616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379D18E-D6AD-492E-2525-C716882CB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D2F38-02E7-A2D0-98BB-A8C76F332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97712"/>
            <a:ext cx="8883836" cy="5519668"/>
          </a:xfrm>
        </p:spPr>
        <p:txBody>
          <a:bodyPr/>
          <a:lstStyle/>
          <a:p>
            <a:r>
              <a:rPr lang="en-IN" dirty="0"/>
              <a:t>Operations on Data Structures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Operations</a:t>
            </a:r>
            <a:r>
              <a:rPr lang="en-US" dirty="0"/>
              <a:t> are actions that can be performed on data structures. The most common operations </a:t>
            </a:r>
            <a:r>
              <a:rPr lang="en-US" dirty="0" err="1"/>
              <a:t>include:</a:t>
            </a:r>
            <a:r>
              <a:rPr lang="en-US" b="1" dirty="0" err="1"/>
              <a:t>Traversing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Insertion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Deletion</a:t>
            </a:r>
            <a:endParaRPr lang="en-US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6131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C38EC-3C55-0661-1641-F0CE2B2B2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33541"/>
            <a:ext cx="8883836" cy="56838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N" sz="2000" dirty="0"/>
              <a:t>Traversing a Data Structure</a:t>
            </a:r>
          </a:p>
          <a:p>
            <a:r>
              <a:rPr lang="en-US" sz="2000" dirty="0">
                <a:solidFill>
                  <a:srgbClr val="2B2A29"/>
                </a:solidFill>
                <a:latin typeface="Times New Roman"/>
                <a:cs typeface="Times New Roman"/>
              </a:rPr>
              <a:t>Definition: The process of visiting each element in a data structure exactly once to perform some operation on it (e.g., print, calculate sum, etc.).</a:t>
            </a:r>
          </a:p>
          <a:p>
            <a:r>
              <a:rPr lang="en-US" sz="2000" dirty="0">
                <a:solidFill>
                  <a:srgbClr val="2B2A29"/>
                </a:solidFill>
                <a:latin typeface="Times New Roman"/>
                <a:cs typeface="Times New Roman"/>
              </a:rPr>
              <a:t>In Linear Data Structures:</a:t>
            </a:r>
          </a:p>
          <a:p>
            <a:r>
              <a:rPr lang="en-US" sz="2000" dirty="0">
                <a:solidFill>
                  <a:srgbClr val="2B2A29"/>
                </a:solidFill>
                <a:latin typeface="Times New Roman"/>
                <a:cs typeface="Times New Roman"/>
              </a:rPr>
              <a:t>Array: Traverse from the first element to the last.</a:t>
            </a:r>
          </a:p>
          <a:p>
            <a:r>
              <a:rPr lang="en-US" sz="2000" dirty="0">
                <a:solidFill>
                  <a:srgbClr val="2B2A29"/>
                </a:solidFill>
                <a:latin typeface="Times New Roman"/>
                <a:cs typeface="Times New Roman"/>
              </a:rPr>
              <a:t>Linked List: Traverse by following the links from one node to the next.</a:t>
            </a:r>
          </a:p>
          <a:p>
            <a:r>
              <a:rPr lang="en-US" sz="2000" dirty="0">
                <a:solidFill>
                  <a:srgbClr val="2B2A29"/>
                </a:solidFill>
                <a:latin typeface="Times New Roman"/>
                <a:cs typeface="Times New Roman"/>
              </a:rPr>
              <a:t>Stack: Traverse by popping elements.</a:t>
            </a:r>
          </a:p>
          <a:p>
            <a:r>
              <a:rPr lang="en-US" sz="2000" dirty="0">
                <a:solidFill>
                  <a:srgbClr val="2B2A29"/>
                </a:solidFill>
                <a:latin typeface="Times New Roman"/>
                <a:cs typeface="Times New Roman"/>
              </a:rPr>
              <a:t>Queue: Traverse by dequeuing elements.</a:t>
            </a:r>
          </a:p>
          <a:p>
            <a:r>
              <a:rPr lang="en-US" sz="2000" dirty="0">
                <a:solidFill>
                  <a:srgbClr val="2B2A29"/>
                </a:solidFill>
                <a:latin typeface="Times New Roman"/>
                <a:cs typeface="Times New Roman"/>
              </a:rPr>
              <a:t>In Non-Linear Data Structures:</a:t>
            </a:r>
          </a:p>
          <a:p>
            <a:r>
              <a:rPr lang="en-US" sz="2000" dirty="0">
                <a:solidFill>
                  <a:srgbClr val="2B2A29"/>
                </a:solidFill>
                <a:latin typeface="Times New Roman"/>
                <a:cs typeface="Times New Roman"/>
              </a:rPr>
              <a:t>Tree: In-order, pre-order, post-order traversal.</a:t>
            </a:r>
          </a:p>
          <a:p>
            <a:r>
              <a:rPr lang="en-US" sz="2000" dirty="0">
                <a:solidFill>
                  <a:srgbClr val="2B2A29"/>
                </a:solidFill>
                <a:latin typeface="Times New Roman"/>
                <a:cs typeface="Times New Roman"/>
              </a:rPr>
              <a:t>Graph: Depth-First Search (DFS), Breadth-First Search (BFS).</a:t>
            </a:r>
          </a:p>
        </p:txBody>
      </p:sp>
    </p:spTree>
    <p:extLst>
      <p:ext uri="{BB962C8B-B14F-4D97-AF65-F5344CB8AC3E}">
        <p14:creationId xmlns:p14="http://schemas.microsoft.com/office/powerpoint/2010/main" val="2166911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3D51681-93C1-867A-92DF-D25742E7B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517725"/>
            <a:ext cx="8883836" cy="529965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N" sz="2000" dirty="0"/>
              <a:t>Deletion Operation=</a:t>
            </a:r>
          </a:p>
          <a:p>
            <a:r>
              <a:rPr lang="en-US" sz="2000" dirty="0"/>
              <a:t>Definition: Removing an element from the data structure.</a:t>
            </a:r>
          </a:p>
          <a:p>
            <a:r>
              <a:rPr lang="en-US" sz="2000" dirty="0"/>
              <a:t>Deletion in Linear Data Structures:</a:t>
            </a:r>
          </a:p>
          <a:p>
            <a:r>
              <a:rPr lang="en-US" sz="2000" dirty="0"/>
              <a:t>Array: Deletion of an element by shifting other elements.</a:t>
            </a:r>
          </a:p>
          <a:p>
            <a:r>
              <a:rPr lang="en-US" sz="2000" dirty="0"/>
              <a:t>Linked List: Remove a node by adjusting the pointers of surrounding nodes.</a:t>
            </a:r>
          </a:p>
          <a:p>
            <a:r>
              <a:rPr lang="en-US" sz="2000" dirty="0"/>
              <a:t>Stack: Deletion (pop) removes the top element.</a:t>
            </a:r>
          </a:p>
          <a:p>
            <a:r>
              <a:rPr lang="en-US" sz="2000" dirty="0"/>
              <a:t>Queue: Deletion (dequeue) removes the element at the front.</a:t>
            </a:r>
          </a:p>
          <a:p>
            <a:r>
              <a:rPr lang="en-US" sz="2000" dirty="0"/>
              <a:t>Deletion in Non-Linear Data Structures:</a:t>
            </a:r>
          </a:p>
          <a:p>
            <a:r>
              <a:rPr lang="en-US" sz="2000" dirty="0"/>
              <a:t>Tree: Remove a node and restructure the tree.</a:t>
            </a:r>
          </a:p>
          <a:p>
            <a:r>
              <a:rPr lang="en-US" sz="2000" dirty="0"/>
              <a:t>Graph: Remove a vertex and optionally remove associated edges.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920570994"/>
      </p:ext>
    </p:extLst>
  </p:cSld>
  <p:clrMapOvr>
    <a:masterClrMapping/>
  </p:clrMapOvr>
</p:sld>
</file>

<file path=ppt/theme/theme1.xml><?xml version="1.0" encoding="utf-8"?>
<a:theme xmlns:a="http://schemas.openxmlformats.org/drawingml/2006/main" name="SwellVTI">
  <a:themeElements>
    <a:clrScheme name="Swell">
      <a:dk1>
        <a:sysClr val="windowText" lastClr="000000"/>
      </a:dk1>
      <a:lt1>
        <a:sysClr val="window" lastClr="FFFFFF"/>
      </a:lt1>
      <a:dk2>
        <a:srgbClr val="233B47"/>
      </a:dk2>
      <a:lt2>
        <a:srgbClr val="FEEFD9"/>
      </a:lt2>
      <a:accent1>
        <a:srgbClr val="16AEA7"/>
      </a:accent1>
      <a:accent2>
        <a:srgbClr val="618F88"/>
      </a:accent2>
      <a:accent3>
        <a:srgbClr val="7A9973"/>
      </a:accent3>
      <a:accent4>
        <a:srgbClr val="8AAE8E"/>
      </a:accent4>
      <a:accent5>
        <a:srgbClr val="EB8F60"/>
      </a:accent5>
      <a:accent6>
        <a:srgbClr val="E57A6F"/>
      </a:accent6>
      <a:hlink>
        <a:srgbClr val="13968F"/>
      </a:hlink>
      <a:folHlink>
        <a:srgbClr val="E56152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ellVTI" id="{8361A04D-931A-43DC-973B-1B0B1DD5DECC}" vid="{6DDB23E8-D18E-4BDA-98D6-324466149EB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922</Words>
  <Application>Microsoft Office PowerPoint</Application>
  <PresentationFormat>Widescreen</PresentationFormat>
  <Paragraphs>95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Neue Haas Grotesk Text Pro</vt:lpstr>
      <vt:lpstr>Nunito</vt:lpstr>
      <vt:lpstr>Times New Roman</vt:lpstr>
      <vt:lpstr>SwellVTI</vt:lpstr>
      <vt:lpstr>Unit - I Introduction to Data Structures</vt:lpstr>
      <vt:lpstr>Outcomes</vt:lpstr>
      <vt:lpstr>PowerPoint Presentation</vt:lpstr>
      <vt:lpstr>Abstract Data Type (ADT)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 of Operations (Insertion and Traversal)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Pankaj Pawar</cp:lastModifiedBy>
  <cp:revision>597</cp:revision>
  <dcterms:created xsi:type="dcterms:W3CDTF">2024-10-13T06:18:18Z</dcterms:created>
  <dcterms:modified xsi:type="dcterms:W3CDTF">2024-11-27T17:48:01Z</dcterms:modified>
</cp:coreProperties>
</file>