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DED7-13E4-49EF-AA18-9F6ACD89E54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651D-2808-41D9-AE5B-0C85D357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1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DED7-13E4-49EF-AA18-9F6ACD89E54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651D-2808-41D9-AE5B-0C85D357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0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DED7-13E4-49EF-AA18-9F6ACD89E54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651D-2808-41D9-AE5B-0C85D357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71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DED7-13E4-49EF-AA18-9F6ACD89E54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651D-2808-41D9-AE5B-0C85D357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9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DED7-13E4-49EF-AA18-9F6ACD89E54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651D-2808-41D9-AE5B-0C85D357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9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DED7-13E4-49EF-AA18-9F6ACD89E54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651D-2808-41D9-AE5B-0C85D357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3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DED7-13E4-49EF-AA18-9F6ACD89E54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651D-2808-41D9-AE5B-0C85D357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1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DED7-13E4-49EF-AA18-9F6ACD89E54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651D-2808-41D9-AE5B-0C85D357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07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DED7-13E4-49EF-AA18-9F6ACD89E54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651D-2808-41D9-AE5B-0C85D357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92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DED7-13E4-49EF-AA18-9F6ACD89E54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651D-2808-41D9-AE5B-0C85D357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8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DED7-13E4-49EF-AA18-9F6ACD89E54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651D-2808-41D9-AE5B-0C85D357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6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6DED7-13E4-49EF-AA18-9F6ACD89E54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D651D-2808-41D9-AE5B-0C85D357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98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400"/>
            <a:ext cx="85344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3388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2025-01-15T05:16:10Z</dcterms:created>
  <dcterms:modified xsi:type="dcterms:W3CDTF">2025-01-15T05:17:15Z</dcterms:modified>
</cp:coreProperties>
</file>